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sldIdLst>
    <p:sldId id="263" r:id="rId5"/>
    <p:sldId id="257" r:id="rId6"/>
    <p:sldId id="262" r:id="rId7"/>
    <p:sldId id="261" r:id="rId8"/>
    <p:sldId id="258" r:id="rId9"/>
    <p:sldId id="259" r:id="rId10"/>
    <p:sldId id="260" r:id="rId11"/>
    <p:sldId id="26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6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pay.sid.mlsi.gov.cy/" TargetMode="External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pay.sid.mlsi.gov.cy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56EC6E-973E-4EE0-A000-0B1E89ABD6BD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5D6D14D-F444-4D0B-BBB4-42CB32DE4BCA}">
      <dgm:prSet phldrT="[Text]" phldr="0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gradFill flip="none" rotWithShape="1">
          <a:gsLst>
            <a:gs pos="0">
              <a:schemeClr val="accent2">
                <a:lumMod val="67000"/>
              </a:schemeClr>
            </a:gs>
            <a:gs pos="48000">
              <a:schemeClr val="accent2">
                <a:lumMod val="97000"/>
                <a:lumOff val="3000"/>
              </a:schemeClr>
            </a:gs>
            <a:gs pos="100000">
              <a:schemeClr val="accent2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en-US" dirty="0"/>
            <a:t>To </a:t>
          </a:r>
          <a:r>
            <a:rPr lang="en-GB" dirty="0" err="1"/>
            <a:t>SISNet</a:t>
          </a:r>
          <a:r>
            <a:rPr lang="en-GB" dirty="0"/>
            <a:t> </a:t>
          </a:r>
          <a:r>
            <a:rPr lang="el-GR" dirty="0"/>
            <a:t>ΔΕΝ ΑΛΛΑΖΕΙ</a:t>
          </a:r>
          <a:endParaRPr lang="en-US" dirty="0"/>
        </a:p>
      </dgm:t>
    </dgm:pt>
    <dgm:pt modelId="{5AF179A6-236A-415B-A109-7563993C960C}" type="parTrans" cxnId="{59B0283B-062D-4E37-A952-BBAFC3EDA49C}">
      <dgm:prSet/>
      <dgm:spPr/>
      <dgm:t>
        <a:bodyPr/>
        <a:lstStyle/>
        <a:p>
          <a:endParaRPr lang="en-US"/>
        </a:p>
      </dgm:t>
    </dgm:pt>
    <dgm:pt modelId="{1D1CF091-3578-4FB8-976A-497A8088E322}" type="sibTrans" cxnId="{59B0283B-062D-4E37-A952-BBAFC3EDA49C}">
      <dgm:prSet/>
      <dgm:spPr/>
      <dgm:t>
        <a:bodyPr/>
        <a:lstStyle/>
        <a:p>
          <a:endParaRPr lang="en-US"/>
        </a:p>
      </dgm:t>
    </dgm:pt>
    <dgm:pt modelId="{431AFBF9-3258-4502-B72D-0B7AD598FC18}">
      <dgm:prSet phldrT="[Text]" phldr="0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gradFill flip="none" rotWithShape="1">
          <a:gsLst>
            <a:gs pos="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el-GR" dirty="0"/>
            <a:t>ΑΛΛΑΖΕΙ Ο ΤΡΟΠΟΣ ΣΥΝΔΕΣΗΣ</a:t>
          </a:r>
          <a:endParaRPr lang="en-US" dirty="0"/>
        </a:p>
      </dgm:t>
    </dgm:pt>
    <dgm:pt modelId="{CED9A8E4-159A-4291-B0FA-846B56D45D0A}" type="parTrans" cxnId="{E56E4018-B704-4F55-8556-5A0620F204C2}">
      <dgm:prSet/>
      <dgm:spPr/>
      <dgm:t>
        <a:bodyPr/>
        <a:lstStyle/>
        <a:p>
          <a:endParaRPr lang="en-US"/>
        </a:p>
      </dgm:t>
    </dgm:pt>
    <dgm:pt modelId="{AFDFC83D-5C1F-4939-B45E-C4EE400494E0}" type="sibTrans" cxnId="{E56E4018-B704-4F55-8556-5A0620F204C2}">
      <dgm:prSet/>
      <dgm:spPr/>
      <dgm:t>
        <a:bodyPr/>
        <a:lstStyle/>
        <a:p>
          <a:endParaRPr lang="en-US"/>
        </a:p>
      </dgm:t>
    </dgm:pt>
    <dgm:pt modelId="{7E988CE3-C681-4EBA-AEC0-D3C25F2D9786}">
      <dgm:prSet phldrT="[Text]" phldr="0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gradFill flip="none" rotWithShape="1">
          <a:gsLst>
            <a:gs pos="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el-GR" dirty="0"/>
            <a:t>ΠΡΟΣΤΙΘΕΝΤΑΙ 2 ΝΕΕΣ ΛΕΤΟΥΡΓΙΕΣ</a:t>
          </a:r>
          <a:endParaRPr lang="en-US" dirty="0"/>
        </a:p>
      </dgm:t>
    </dgm:pt>
    <dgm:pt modelId="{21E1A8A7-17FC-45E0-AD0B-BB39905106D2}" type="parTrans" cxnId="{DEA78E0E-B7B0-4027-A022-E9BC2C95F7F7}">
      <dgm:prSet/>
      <dgm:spPr/>
      <dgm:t>
        <a:bodyPr/>
        <a:lstStyle/>
        <a:p>
          <a:endParaRPr lang="en-US"/>
        </a:p>
      </dgm:t>
    </dgm:pt>
    <dgm:pt modelId="{4AFB0D2F-5C82-4C4E-905B-523E27D97ABF}" type="sibTrans" cxnId="{DEA78E0E-B7B0-4027-A022-E9BC2C95F7F7}">
      <dgm:prSet/>
      <dgm:spPr/>
      <dgm:t>
        <a:bodyPr/>
        <a:lstStyle/>
        <a:p>
          <a:endParaRPr lang="en-US"/>
        </a:p>
      </dgm:t>
    </dgm:pt>
    <dgm:pt modelId="{A9A44181-98CA-44D6-B3A9-30FE8A4A12D1}" type="pres">
      <dgm:prSet presAssocID="{4556EC6E-973E-4EE0-A000-0B1E89ABD6BD}" presName="Name0" presStyleCnt="0">
        <dgm:presLayoutVars>
          <dgm:dir/>
          <dgm:resizeHandles val="exact"/>
        </dgm:presLayoutVars>
      </dgm:prSet>
      <dgm:spPr/>
    </dgm:pt>
    <dgm:pt modelId="{4748BC81-CEA5-4E0D-B178-8DB90D710D85}" type="pres">
      <dgm:prSet presAssocID="{05D6D14D-F444-4D0B-BBB4-42CB32DE4BCA}" presName="node" presStyleLbl="node1" presStyleIdx="0" presStyleCnt="3">
        <dgm:presLayoutVars>
          <dgm:bulletEnabled val="1"/>
        </dgm:presLayoutVars>
      </dgm:prSet>
      <dgm:spPr/>
    </dgm:pt>
    <dgm:pt modelId="{B97B180E-E53D-4717-BAF9-43777C8AE82B}" type="pres">
      <dgm:prSet presAssocID="{1D1CF091-3578-4FB8-976A-497A8088E322}" presName="sibTrans" presStyleLbl="sibTrans2D1" presStyleIdx="0" presStyleCnt="2"/>
      <dgm:spPr/>
    </dgm:pt>
    <dgm:pt modelId="{7DDE2DB9-3CAF-48BC-A3E5-788D04462451}" type="pres">
      <dgm:prSet presAssocID="{1D1CF091-3578-4FB8-976A-497A8088E322}" presName="connectorText" presStyleLbl="sibTrans2D1" presStyleIdx="0" presStyleCnt="2"/>
      <dgm:spPr/>
    </dgm:pt>
    <dgm:pt modelId="{3309196F-1E07-4B52-9233-5B07A38E055F}" type="pres">
      <dgm:prSet presAssocID="{431AFBF9-3258-4502-B72D-0B7AD598FC18}" presName="node" presStyleLbl="node1" presStyleIdx="1" presStyleCnt="3">
        <dgm:presLayoutVars>
          <dgm:bulletEnabled val="1"/>
        </dgm:presLayoutVars>
      </dgm:prSet>
      <dgm:spPr/>
    </dgm:pt>
    <dgm:pt modelId="{5991F25F-D974-4FA7-8F21-78630F6C35D1}" type="pres">
      <dgm:prSet presAssocID="{AFDFC83D-5C1F-4939-B45E-C4EE400494E0}" presName="sibTrans" presStyleLbl="sibTrans2D1" presStyleIdx="1" presStyleCnt="2"/>
      <dgm:spPr/>
    </dgm:pt>
    <dgm:pt modelId="{7BBA0317-CFB1-4D18-84F4-9D8FAAAF4A90}" type="pres">
      <dgm:prSet presAssocID="{AFDFC83D-5C1F-4939-B45E-C4EE400494E0}" presName="connectorText" presStyleLbl="sibTrans2D1" presStyleIdx="1" presStyleCnt="2"/>
      <dgm:spPr/>
    </dgm:pt>
    <dgm:pt modelId="{7FA3DC8B-D577-43E7-8BB4-3C55E80DA20B}" type="pres">
      <dgm:prSet presAssocID="{7E988CE3-C681-4EBA-AEC0-D3C25F2D9786}" presName="node" presStyleLbl="node1" presStyleIdx="2" presStyleCnt="3">
        <dgm:presLayoutVars>
          <dgm:bulletEnabled val="1"/>
        </dgm:presLayoutVars>
      </dgm:prSet>
      <dgm:spPr/>
    </dgm:pt>
  </dgm:ptLst>
  <dgm:cxnLst>
    <dgm:cxn modelId="{DEA78E0E-B7B0-4027-A022-E9BC2C95F7F7}" srcId="{4556EC6E-973E-4EE0-A000-0B1E89ABD6BD}" destId="{7E988CE3-C681-4EBA-AEC0-D3C25F2D9786}" srcOrd="2" destOrd="0" parTransId="{21E1A8A7-17FC-45E0-AD0B-BB39905106D2}" sibTransId="{4AFB0D2F-5C82-4C4E-905B-523E27D97ABF}"/>
    <dgm:cxn modelId="{E56E4018-B704-4F55-8556-5A0620F204C2}" srcId="{4556EC6E-973E-4EE0-A000-0B1E89ABD6BD}" destId="{431AFBF9-3258-4502-B72D-0B7AD598FC18}" srcOrd="1" destOrd="0" parTransId="{CED9A8E4-159A-4291-B0FA-846B56D45D0A}" sibTransId="{AFDFC83D-5C1F-4939-B45E-C4EE400494E0}"/>
    <dgm:cxn modelId="{955FAB25-C901-45D3-852C-83CEEF55780B}" type="presOf" srcId="{1D1CF091-3578-4FB8-976A-497A8088E322}" destId="{7DDE2DB9-3CAF-48BC-A3E5-788D04462451}" srcOrd="1" destOrd="0" presId="urn:microsoft.com/office/officeart/2005/8/layout/process1"/>
    <dgm:cxn modelId="{59B0283B-062D-4E37-A952-BBAFC3EDA49C}" srcId="{4556EC6E-973E-4EE0-A000-0B1E89ABD6BD}" destId="{05D6D14D-F444-4D0B-BBB4-42CB32DE4BCA}" srcOrd="0" destOrd="0" parTransId="{5AF179A6-236A-415B-A109-7563993C960C}" sibTransId="{1D1CF091-3578-4FB8-976A-497A8088E322}"/>
    <dgm:cxn modelId="{69F9EE42-121A-4661-825F-DC7B3AEE4A24}" type="presOf" srcId="{431AFBF9-3258-4502-B72D-0B7AD598FC18}" destId="{3309196F-1E07-4B52-9233-5B07A38E055F}" srcOrd="0" destOrd="0" presId="urn:microsoft.com/office/officeart/2005/8/layout/process1"/>
    <dgm:cxn modelId="{F8E58247-7E5F-4F39-B953-FA8C7EA90A63}" type="presOf" srcId="{1D1CF091-3578-4FB8-976A-497A8088E322}" destId="{B97B180E-E53D-4717-BAF9-43777C8AE82B}" srcOrd="0" destOrd="0" presId="urn:microsoft.com/office/officeart/2005/8/layout/process1"/>
    <dgm:cxn modelId="{B5CB0048-7700-4B64-9594-E30FF2AC1094}" type="presOf" srcId="{4556EC6E-973E-4EE0-A000-0B1E89ABD6BD}" destId="{A9A44181-98CA-44D6-B3A9-30FE8A4A12D1}" srcOrd="0" destOrd="0" presId="urn:microsoft.com/office/officeart/2005/8/layout/process1"/>
    <dgm:cxn modelId="{A8A30171-B42A-47BF-844C-233F6A605508}" type="presOf" srcId="{AFDFC83D-5C1F-4939-B45E-C4EE400494E0}" destId="{5991F25F-D974-4FA7-8F21-78630F6C35D1}" srcOrd="0" destOrd="0" presId="urn:microsoft.com/office/officeart/2005/8/layout/process1"/>
    <dgm:cxn modelId="{84CFF29B-AF3A-4822-A6A8-916F2FE115E8}" type="presOf" srcId="{05D6D14D-F444-4D0B-BBB4-42CB32DE4BCA}" destId="{4748BC81-CEA5-4E0D-B178-8DB90D710D85}" srcOrd="0" destOrd="0" presId="urn:microsoft.com/office/officeart/2005/8/layout/process1"/>
    <dgm:cxn modelId="{C65869CB-8B35-467F-A2CF-67B44E83C628}" type="presOf" srcId="{7E988CE3-C681-4EBA-AEC0-D3C25F2D9786}" destId="{7FA3DC8B-D577-43E7-8BB4-3C55E80DA20B}" srcOrd="0" destOrd="0" presId="urn:microsoft.com/office/officeart/2005/8/layout/process1"/>
    <dgm:cxn modelId="{81949FF6-EFC0-45C9-8FC1-20EB2C299F30}" type="presOf" srcId="{AFDFC83D-5C1F-4939-B45E-C4EE400494E0}" destId="{7BBA0317-CFB1-4D18-84F4-9D8FAAAF4A90}" srcOrd="1" destOrd="0" presId="urn:microsoft.com/office/officeart/2005/8/layout/process1"/>
    <dgm:cxn modelId="{81E627FD-ABE3-4C71-A6E9-727664AB2911}" type="presParOf" srcId="{A9A44181-98CA-44D6-B3A9-30FE8A4A12D1}" destId="{4748BC81-CEA5-4E0D-B178-8DB90D710D85}" srcOrd="0" destOrd="0" presId="urn:microsoft.com/office/officeart/2005/8/layout/process1"/>
    <dgm:cxn modelId="{E6CF7989-DB56-47F8-AC6D-3A425BF925B3}" type="presParOf" srcId="{A9A44181-98CA-44D6-B3A9-30FE8A4A12D1}" destId="{B97B180E-E53D-4717-BAF9-43777C8AE82B}" srcOrd="1" destOrd="0" presId="urn:microsoft.com/office/officeart/2005/8/layout/process1"/>
    <dgm:cxn modelId="{BD4E9F7C-0E44-4383-A893-6532D5D60B7C}" type="presParOf" srcId="{B97B180E-E53D-4717-BAF9-43777C8AE82B}" destId="{7DDE2DB9-3CAF-48BC-A3E5-788D04462451}" srcOrd="0" destOrd="0" presId="urn:microsoft.com/office/officeart/2005/8/layout/process1"/>
    <dgm:cxn modelId="{00D6563F-E148-4977-B2EC-C84C1E6EA061}" type="presParOf" srcId="{A9A44181-98CA-44D6-B3A9-30FE8A4A12D1}" destId="{3309196F-1E07-4B52-9233-5B07A38E055F}" srcOrd="2" destOrd="0" presId="urn:microsoft.com/office/officeart/2005/8/layout/process1"/>
    <dgm:cxn modelId="{67FBBF96-9C65-4C7C-96D9-65F0035F9E70}" type="presParOf" srcId="{A9A44181-98CA-44D6-B3A9-30FE8A4A12D1}" destId="{5991F25F-D974-4FA7-8F21-78630F6C35D1}" srcOrd="3" destOrd="0" presId="urn:microsoft.com/office/officeart/2005/8/layout/process1"/>
    <dgm:cxn modelId="{121CB51A-277A-4B26-8155-EFBF7E723AC0}" type="presParOf" srcId="{5991F25F-D974-4FA7-8F21-78630F6C35D1}" destId="{7BBA0317-CFB1-4D18-84F4-9D8FAAAF4A90}" srcOrd="0" destOrd="0" presId="urn:microsoft.com/office/officeart/2005/8/layout/process1"/>
    <dgm:cxn modelId="{83EBD8EF-39E5-4F05-B63F-708E5AC0B7D5}" type="presParOf" srcId="{A9A44181-98CA-44D6-B3A9-30FE8A4A12D1}" destId="{7FA3DC8B-D577-43E7-8BB4-3C55E80DA20B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D9FBEA6-5EF8-4759-A5C2-AC146F997EC1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>
        <a:scene3d>
          <a:camera prst="orthographicFront">
            <a:rot lat="0" lon="0" rev="0"/>
          </a:camera>
          <a:lightRig rig="soft" dir="t">
            <a:rot lat="0" lon="0" rev="0"/>
          </a:lightRig>
        </a:scene3d>
      </dgm:spPr>
      <dgm:t>
        <a:bodyPr/>
        <a:lstStyle/>
        <a:p>
          <a:endParaRPr lang="en-US"/>
        </a:p>
      </dgm:t>
    </dgm:pt>
    <dgm:pt modelId="{115F59BF-7859-48C7-8572-FA3CB871E5AC}">
      <dgm:prSet phldrT="[Text]" phldr="0"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gradFill flip="none" rotWithShape="1">
          <a:gsLst>
            <a:gs pos="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el-GR" sz="4400" dirty="0"/>
            <a:t>Τρόποι σύνδεσης</a:t>
          </a:r>
          <a:endParaRPr lang="en-US" sz="4400" dirty="0"/>
        </a:p>
      </dgm:t>
    </dgm:pt>
    <dgm:pt modelId="{0BA3798E-8DC9-45B8-A0CA-AAD0E919C385}" type="parTrans" cxnId="{A379ED69-CAEB-4E98-9056-6576E623BDCE}">
      <dgm:prSet/>
      <dgm:spPr/>
      <dgm:t>
        <a:bodyPr/>
        <a:lstStyle/>
        <a:p>
          <a:endParaRPr lang="en-US"/>
        </a:p>
      </dgm:t>
    </dgm:pt>
    <dgm:pt modelId="{65FD0161-3848-4C9A-A7F5-F7F47DD0CEDD}" type="sibTrans" cxnId="{A379ED69-CAEB-4E98-9056-6576E623BDCE}">
      <dgm:prSet/>
      <dgm:spPr/>
      <dgm:t>
        <a:bodyPr/>
        <a:lstStyle/>
        <a:p>
          <a:endParaRPr lang="en-US"/>
        </a:p>
      </dgm:t>
    </dgm:pt>
    <dgm:pt modelId="{F9BA18D5-E9C7-4EC3-860B-DB8FF33E3D53}">
      <dgm:prSet phldrT="[Text]" phldr="0"/>
      <dgm:spPr>
        <a:ln>
          <a:noFill/>
        </a:ln>
        <a:effectLst>
          <a:glow rad="63500">
            <a:schemeClr val="accent2">
              <a:satMod val="175000"/>
              <a:alpha val="40000"/>
            </a:schemeClr>
          </a:glow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l">
            <a:buFont typeface="Arial" panose="020B0604020202020204" pitchFamily="34" charset="0"/>
            <a:buNone/>
          </a:pPr>
          <a:r>
            <a:rPr lang="el-GR" b="0" u="none" dirty="0">
              <a:solidFill>
                <a:schemeClr val="tx1"/>
              </a:solidFill>
            </a:rPr>
            <a:t>- </a:t>
          </a:r>
          <a:r>
            <a:rPr lang="en-GB" b="0" u="none" dirty="0">
              <a:solidFill>
                <a:schemeClr val="tx1"/>
              </a:solidFill>
            </a:rPr>
            <a:t>Gov.cy</a:t>
          </a:r>
          <a:endParaRPr lang="el-GR" b="0" u="none" dirty="0">
            <a:solidFill>
              <a:schemeClr val="tx1"/>
            </a:solidFill>
          </a:endParaRPr>
        </a:p>
        <a:p>
          <a:pPr algn="l">
            <a:buFont typeface="Arial" panose="020B0604020202020204" pitchFamily="34" charset="0"/>
            <a:buNone/>
          </a:pPr>
          <a:r>
            <a:rPr lang="el-GR" b="0" u="none" dirty="0">
              <a:solidFill>
                <a:schemeClr val="tx1"/>
              </a:solidFill>
            </a:rPr>
            <a:t>-Υπηρεσίες</a:t>
          </a:r>
          <a:endParaRPr lang="en-GB" b="0" u="none" dirty="0">
            <a:solidFill>
              <a:schemeClr val="tx1"/>
            </a:solidFill>
          </a:endParaRPr>
        </a:p>
        <a:p>
          <a:pPr algn="l">
            <a:buFont typeface="Arial" panose="020B0604020202020204" pitchFamily="34" charset="0"/>
            <a:buNone/>
          </a:pPr>
          <a:r>
            <a:rPr lang="en-GB" b="0" u="none" dirty="0">
              <a:solidFill>
                <a:schemeClr val="tx1"/>
              </a:solidFill>
            </a:rPr>
            <a:t>-</a:t>
          </a:r>
          <a:r>
            <a:rPr lang="en-US" b="0" i="0" u="none" dirty="0" err="1">
              <a:solidFill>
                <a:schemeClr val="tx1"/>
              </a:solidFill>
            </a:rPr>
            <a:t>Εργ</a:t>
          </a:r>
          <a:r>
            <a:rPr lang="en-US" b="0" i="0" u="none" dirty="0">
              <a:solidFill>
                <a:schemeClr val="tx1"/>
              </a:solidFill>
            </a:rPr>
            <a:t>ασία και ασφάλισ</a:t>
          </a:r>
          <a:r>
            <a:rPr lang="el-GR" b="0" i="0" u="none" dirty="0">
              <a:solidFill>
                <a:schemeClr val="tx1"/>
              </a:solidFill>
            </a:rPr>
            <a:t>η</a:t>
          </a:r>
          <a:endParaRPr lang="en-GB" b="0" u="none" dirty="0">
            <a:solidFill>
              <a:schemeClr val="tx1"/>
            </a:solidFill>
          </a:endParaRPr>
        </a:p>
        <a:p>
          <a:pPr algn="l">
            <a:buFont typeface="Arial" panose="020B0604020202020204" pitchFamily="34" charset="0"/>
            <a:buNone/>
          </a:pPr>
          <a:r>
            <a:rPr lang="en-US" b="0" i="0" dirty="0"/>
            <a:t>-</a:t>
          </a:r>
          <a:r>
            <a:rPr lang="en-US" b="0" i="0" dirty="0" err="1"/>
            <a:t>Εισφορές</a:t>
          </a:r>
          <a:r>
            <a:rPr lang="en-US" b="0" i="0" dirty="0"/>
            <a:t> </a:t>
          </a:r>
          <a:r>
            <a:rPr lang="en-US" b="0" i="0" dirty="0" err="1"/>
            <a:t>στο</a:t>
          </a:r>
          <a:r>
            <a:rPr lang="en-US" b="0" i="0" dirty="0"/>
            <a:t> Τα</a:t>
          </a:r>
          <a:r>
            <a:rPr lang="en-US" b="0" i="0" dirty="0" err="1"/>
            <a:t>μείο</a:t>
          </a:r>
          <a:r>
            <a:rPr lang="en-US" b="0" i="0" dirty="0"/>
            <a:t> </a:t>
          </a:r>
          <a:r>
            <a:rPr lang="en-US" b="0" i="0" dirty="0" err="1"/>
            <a:t>Κοινωνικών</a:t>
          </a:r>
          <a:r>
            <a:rPr lang="en-US" b="0" i="0" dirty="0"/>
            <a:t> </a:t>
          </a:r>
          <a:r>
            <a:rPr lang="en-US" b="0" i="0" dirty="0" err="1"/>
            <a:t>Ασφ</a:t>
          </a:r>
          <a:r>
            <a:rPr lang="en-US" b="0" i="0" dirty="0"/>
            <a:t>αλίσεων</a:t>
          </a:r>
        </a:p>
        <a:p>
          <a:pPr algn="l">
            <a:buFont typeface="Arial" panose="020B0604020202020204" pitchFamily="34" charset="0"/>
            <a:buNone/>
          </a:pPr>
          <a:r>
            <a:rPr lang="en-US" b="0" i="0" dirty="0"/>
            <a:t>-</a:t>
          </a:r>
          <a:r>
            <a:rPr lang="en-US" b="0" i="0" dirty="0" err="1"/>
            <a:t>Πληρωμές</a:t>
          </a:r>
          <a:r>
            <a:rPr lang="en-US" b="0" i="0" dirty="0"/>
            <a:t> </a:t>
          </a:r>
          <a:r>
            <a:rPr lang="en-US" b="0" i="0" dirty="0" err="1"/>
            <a:t>εισφορών</a:t>
          </a:r>
          <a:r>
            <a:rPr lang="en-US" b="0" i="0" dirty="0"/>
            <a:t> </a:t>
          </a:r>
          <a:r>
            <a:rPr lang="en-US" b="0" i="0" dirty="0" err="1"/>
            <a:t>στο</a:t>
          </a:r>
          <a:r>
            <a:rPr lang="en-US" b="0" i="0" dirty="0"/>
            <a:t> Τα</a:t>
          </a:r>
          <a:r>
            <a:rPr lang="en-US" b="0" i="0" dirty="0" err="1"/>
            <a:t>μείο</a:t>
          </a:r>
          <a:r>
            <a:rPr lang="en-US" b="0" i="0" dirty="0"/>
            <a:t> </a:t>
          </a:r>
          <a:r>
            <a:rPr lang="en-US" b="0" i="0" dirty="0" err="1"/>
            <a:t>Κοινωνικών</a:t>
          </a:r>
          <a:r>
            <a:rPr lang="en-US" b="0" i="0" dirty="0"/>
            <a:t> </a:t>
          </a:r>
          <a:r>
            <a:rPr lang="en-US" b="0" i="0" dirty="0" err="1"/>
            <a:t>Ασφ</a:t>
          </a:r>
          <a:r>
            <a:rPr lang="en-US" b="0" i="0" dirty="0"/>
            <a:t>αλίσεων</a:t>
          </a:r>
          <a:endParaRPr lang="en-US" b="0" dirty="0"/>
        </a:p>
      </dgm:t>
    </dgm:pt>
    <dgm:pt modelId="{3A403CC5-5DFA-46E5-BECD-132705451A55}" type="parTrans" cxnId="{A703B4A7-5AFE-49DC-815B-D7907DEF13E0}">
      <dgm:prSet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en-US"/>
        </a:p>
      </dgm:t>
    </dgm:pt>
    <dgm:pt modelId="{E142CD3D-CAF4-4C4A-BDB0-EC0A0464CAFA}" type="sibTrans" cxnId="{A703B4A7-5AFE-49DC-815B-D7907DEF13E0}">
      <dgm:prSet/>
      <dgm:spPr/>
      <dgm:t>
        <a:bodyPr/>
        <a:lstStyle/>
        <a:p>
          <a:endParaRPr lang="en-US"/>
        </a:p>
      </dgm:t>
    </dgm:pt>
    <dgm:pt modelId="{34F8753F-2BE9-4933-BCEE-01E1D976F490}">
      <dgm:prSet custT="1"/>
      <dgm:spPr>
        <a:ln>
          <a:noFill/>
        </a:ln>
        <a:effectLst>
          <a:glow rad="101600">
            <a:schemeClr val="accent2">
              <a:satMod val="175000"/>
              <a:alpha val="40000"/>
            </a:schemeClr>
          </a:glow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l">
            <a:buNone/>
          </a:pPr>
          <a:r>
            <a:rPr lang="en-US" sz="2000" dirty="0">
              <a:solidFill>
                <a:schemeClr val="tx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https://www.pay.sid.mlsi.gov.cy</a:t>
          </a:r>
          <a:r>
            <a:rPr lang="en-US" sz="2000" dirty="0">
              <a:solidFill>
                <a:schemeClr val="tx1"/>
              </a:solidFill>
            </a:rPr>
            <a:t> </a:t>
          </a:r>
          <a:endParaRPr lang="en-US" sz="2000" b="0" i="0" dirty="0">
            <a:solidFill>
              <a:schemeClr val="tx1"/>
            </a:solidFill>
          </a:endParaRPr>
        </a:p>
      </dgm:t>
    </dgm:pt>
    <dgm:pt modelId="{9C64C20E-744A-44E2-B6D3-185361CA59EC}" type="parTrans" cxnId="{D9B1B156-FA04-41AF-9AB8-CA1A6E82A777}">
      <dgm:prSet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en-US"/>
        </a:p>
      </dgm:t>
    </dgm:pt>
    <dgm:pt modelId="{D56FB404-92E8-4B71-8287-486F98034597}" type="sibTrans" cxnId="{D9B1B156-FA04-41AF-9AB8-CA1A6E82A777}">
      <dgm:prSet/>
      <dgm:spPr/>
      <dgm:t>
        <a:bodyPr/>
        <a:lstStyle/>
        <a:p>
          <a:endParaRPr lang="en-US"/>
        </a:p>
      </dgm:t>
    </dgm:pt>
    <dgm:pt modelId="{F691D101-06FB-42A8-8CFE-CE83A657EF5D}" type="pres">
      <dgm:prSet presAssocID="{CD9FBEA6-5EF8-4759-A5C2-AC146F997EC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A9C762FF-1D4F-48B3-90BA-32D733B9803A}" type="pres">
      <dgm:prSet presAssocID="{115F59BF-7859-48C7-8572-FA3CB871E5AC}" presName="root" presStyleCnt="0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</dgm:pt>
    <dgm:pt modelId="{704F95AA-A18F-488A-AA83-EECDCB1CEBA1}" type="pres">
      <dgm:prSet presAssocID="{115F59BF-7859-48C7-8572-FA3CB871E5AC}" presName="rootComposite" presStyleCnt="0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</dgm:pt>
    <dgm:pt modelId="{19C6BFC8-B982-4DC6-B7E1-FD88A01D38BE}" type="pres">
      <dgm:prSet presAssocID="{115F59BF-7859-48C7-8572-FA3CB871E5AC}" presName="rootText" presStyleLbl="node1" presStyleIdx="0" presStyleCnt="1" custScaleX="352390" custLinFactNeighborX="-96458" custLinFactNeighborY="9354"/>
      <dgm:spPr/>
    </dgm:pt>
    <dgm:pt modelId="{FC2F37F3-D496-479E-AE01-BA6A0154D2D2}" type="pres">
      <dgm:prSet presAssocID="{115F59BF-7859-48C7-8572-FA3CB871E5AC}" presName="rootConnector" presStyleLbl="node1" presStyleIdx="0" presStyleCnt="1"/>
      <dgm:spPr/>
    </dgm:pt>
    <dgm:pt modelId="{B6F0B2D2-70A7-40B1-A6BE-3A323D6960F5}" type="pres">
      <dgm:prSet presAssocID="{115F59BF-7859-48C7-8572-FA3CB871E5AC}" presName="childShape" presStyleCnt="0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</dgm:pt>
    <dgm:pt modelId="{76F66042-7CD4-40C4-ACF1-310C46389EB2}" type="pres">
      <dgm:prSet presAssocID="{3A403CC5-5DFA-46E5-BECD-132705451A55}" presName="Name13" presStyleLbl="parChTrans1D2" presStyleIdx="0" presStyleCnt="2"/>
      <dgm:spPr/>
    </dgm:pt>
    <dgm:pt modelId="{2140650A-AE00-4E04-BCE7-2302B5C4EF28}" type="pres">
      <dgm:prSet presAssocID="{F9BA18D5-E9C7-4EC3-860B-DB8FF33E3D53}" presName="childText" presStyleLbl="bgAcc1" presStyleIdx="0" presStyleCnt="2" custScaleX="225245" custScaleY="233253" custLinFactNeighborX="62629" custLinFactNeighborY="0">
        <dgm:presLayoutVars>
          <dgm:bulletEnabled val="1"/>
        </dgm:presLayoutVars>
      </dgm:prSet>
      <dgm:spPr/>
    </dgm:pt>
    <dgm:pt modelId="{E020F2C8-B43C-4E56-8514-5322DE4CCB03}" type="pres">
      <dgm:prSet presAssocID="{9C64C20E-744A-44E2-B6D3-185361CA59EC}" presName="Name13" presStyleLbl="parChTrans1D2" presStyleIdx="1" presStyleCnt="2"/>
      <dgm:spPr/>
    </dgm:pt>
    <dgm:pt modelId="{5339631D-C5AD-4579-A28B-23113CDDE8A5}" type="pres">
      <dgm:prSet presAssocID="{34F8753F-2BE9-4933-BCEE-01E1D976F490}" presName="childText" presStyleLbl="bgAcc1" presStyleIdx="1" presStyleCnt="2" custScaleX="215283" custScaleY="60443" custLinFactNeighborX="63853" custLinFactNeighborY="-9410">
        <dgm:presLayoutVars>
          <dgm:bulletEnabled val="1"/>
        </dgm:presLayoutVars>
      </dgm:prSet>
      <dgm:spPr/>
    </dgm:pt>
  </dgm:ptLst>
  <dgm:cxnLst>
    <dgm:cxn modelId="{84AB240A-ABE4-4CF1-848A-3B45D8EBADC1}" type="presOf" srcId="{CD9FBEA6-5EF8-4759-A5C2-AC146F997EC1}" destId="{F691D101-06FB-42A8-8CFE-CE83A657EF5D}" srcOrd="0" destOrd="0" presId="urn:microsoft.com/office/officeart/2005/8/layout/hierarchy3"/>
    <dgm:cxn modelId="{FB0D2043-172C-4C8B-848B-818427418048}" type="presOf" srcId="{9C64C20E-744A-44E2-B6D3-185361CA59EC}" destId="{E020F2C8-B43C-4E56-8514-5322DE4CCB03}" srcOrd="0" destOrd="0" presId="urn:microsoft.com/office/officeart/2005/8/layout/hierarchy3"/>
    <dgm:cxn modelId="{4D4AE368-0E30-43CC-9169-A9283FD8BCAE}" type="presOf" srcId="{115F59BF-7859-48C7-8572-FA3CB871E5AC}" destId="{19C6BFC8-B982-4DC6-B7E1-FD88A01D38BE}" srcOrd="0" destOrd="0" presId="urn:microsoft.com/office/officeart/2005/8/layout/hierarchy3"/>
    <dgm:cxn modelId="{A379ED69-CAEB-4E98-9056-6576E623BDCE}" srcId="{CD9FBEA6-5EF8-4759-A5C2-AC146F997EC1}" destId="{115F59BF-7859-48C7-8572-FA3CB871E5AC}" srcOrd="0" destOrd="0" parTransId="{0BA3798E-8DC9-45B8-A0CA-AAD0E919C385}" sibTransId="{65FD0161-3848-4C9A-A7F5-F7F47DD0CEDD}"/>
    <dgm:cxn modelId="{D9B1B156-FA04-41AF-9AB8-CA1A6E82A777}" srcId="{115F59BF-7859-48C7-8572-FA3CB871E5AC}" destId="{34F8753F-2BE9-4933-BCEE-01E1D976F490}" srcOrd="1" destOrd="0" parTransId="{9C64C20E-744A-44E2-B6D3-185361CA59EC}" sibTransId="{D56FB404-92E8-4B71-8287-486F98034597}"/>
    <dgm:cxn modelId="{EA754486-D8E1-498A-A362-8291644A7D5A}" type="presOf" srcId="{34F8753F-2BE9-4933-BCEE-01E1D976F490}" destId="{5339631D-C5AD-4579-A28B-23113CDDE8A5}" srcOrd="0" destOrd="0" presId="urn:microsoft.com/office/officeart/2005/8/layout/hierarchy3"/>
    <dgm:cxn modelId="{A703B4A7-5AFE-49DC-815B-D7907DEF13E0}" srcId="{115F59BF-7859-48C7-8572-FA3CB871E5AC}" destId="{F9BA18D5-E9C7-4EC3-860B-DB8FF33E3D53}" srcOrd="0" destOrd="0" parTransId="{3A403CC5-5DFA-46E5-BECD-132705451A55}" sibTransId="{E142CD3D-CAF4-4C4A-BDB0-EC0A0464CAFA}"/>
    <dgm:cxn modelId="{1E8323B7-2A1C-4F15-A29D-020E8CAF2C84}" type="presOf" srcId="{3A403CC5-5DFA-46E5-BECD-132705451A55}" destId="{76F66042-7CD4-40C4-ACF1-310C46389EB2}" srcOrd="0" destOrd="0" presId="urn:microsoft.com/office/officeart/2005/8/layout/hierarchy3"/>
    <dgm:cxn modelId="{83669DCA-65D9-4FEC-9101-F883707A5147}" type="presOf" srcId="{F9BA18D5-E9C7-4EC3-860B-DB8FF33E3D53}" destId="{2140650A-AE00-4E04-BCE7-2302B5C4EF28}" srcOrd="0" destOrd="0" presId="urn:microsoft.com/office/officeart/2005/8/layout/hierarchy3"/>
    <dgm:cxn modelId="{10C6CAD2-A76F-4F7F-BD16-AF6FFC025AF5}" type="presOf" srcId="{115F59BF-7859-48C7-8572-FA3CB871E5AC}" destId="{FC2F37F3-D496-479E-AE01-BA6A0154D2D2}" srcOrd="1" destOrd="0" presId="urn:microsoft.com/office/officeart/2005/8/layout/hierarchy3"/>
    <dgm:cxn modelId="{8B6D8BBF-79F3-4E6B-AFF2-C4537C6D638A}" type="presParOf" srcId="{F691D101-06FB-42A8-8CFE-CE83A657EF5D}" destId="{A9C762FF-1D4F-48B3-90BA-32D733B9803A}" srcOrd="0" destOrd="0" presId="urn:microsoft.com/office/officeart/2005/8/layout/hierarchy3"/>
    <dgm:cxn modelId="{764F024B-2057-4578-9F74-2D172B4A2A98}" type="presParOf" srcId="{A9C762FF-1D4F-48B3-90BA-32D733B9803A}" destId="{704F95AA-A18F-488A-AA83-EECDCB1CEBA1}" srcOrd="0" destOrd="0" presId="urn:microsoft.com/office/officeart/2005/8/layout/hierarchy3"/>
    <dgm:cxn modelId="{9F3D3EF4-88CA-4682-8229-5475825A4C81}" type="presParOf" srcId="{704F95AA-A18F-488A-AA83-EECDCB1CEBA1}" destId="{19C6BFC8-B982-4DC6-B7E1-FD88A01D38BE}" srcOrd="0" destOrd="0" presId="urn:microsoft.com/office/officeart/2005/8/layout/hierarchy3"/>
    <dgm:cxn modelId="{45B66CCA-B80D-49DB-8024-D47D959B5768}" type="presParOf" srcId="{704F95AA-A18F-488A-AA83-EECDCB1CEBA1}" destId="{FC2F37F3-D496-479E-AE01-BA6A0154D2D2}" srcOrd="1" destOrd="0" presId="urn:microsoft.com/office/officeart/2005/8/layout/hierarchy3"/>
    <dgm:cxn modelId="{E0583B07-40C9-4328-B7E3-C70382C8651F}" type="presParOf" srcId="{A9C762FF-1D4F-48B3-90BA-32D733B9803A}" destId="{B6F0B2D2-70A7-40B1-A6BE-3A323D6960F5}" srcOrd="1" destOrd="0" presId="urn:microsoft.com/office/officeart/2005/8/layout/hierarchy3"/>
    <dgm:cxn modelId="{4A012CD3-6BC7-4288-BBA0-3BFB15421CA4}" type="presParOf" srcId="{B6F0B2D2-70A7-40B1-A6BE-3A323D6960F5}" destId="{76F66042-7CD4-40C4-ACF1-310C46389EB2}" srcOrd="0" destOrd="0" presId="urn:microsoft.com/office/officeart/2005/8/layout/hierarchy3"/>
    <dgm:cxn modelId="{48B53F9F-55ED-4519-B598-6D5657AE9E39}" type="presParOf" srcId="{B6F0B2D2-70A7-40B1-A6BE-3A323D6960F5}" destId="{2140650A-AE00-4E04-BCE7-2302B5C4EF28}" srcOrd="1" destOrd="0" presId="urn:microsoft.com/office/officeart/2005/8/layout/hierarchy3"/>
    <dgm:cxn modelId="{24411BC7-89A9-4D1A-BF95-1E54BABCAAA2}" type="presParOf" srcId="{B6F0B2D2-70A7-40B1-A6BE-3A323D6960F5}" destId="{E020F2C8-B43C-4E56-8514-5322DE4CCB03}" srcOrd="2" destOrd="0" presId="urn:microsoft.com/office/officeart/2005/8/layout/hierarchy3"/>
    <dgm:cxn modelId="{2E486266-374B-4E36-B994-7214980FEFEA}" type="presParOf" srcId="{B6F0B2D2-70A7-40B1-A6BE-3A323D6960F5}" destId="{5339631D-C5AD-4579-A28B-23113CDDE8A5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85CDA94-ED79-4F15-892F-7F96D1270EF9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327EDDE-5C2A-4838-AF66-B287786ACBA4}">
      <dgm:prSet phldrT="[Text]" phldr="0"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gradFill flip="none" rotWithShape="1">
          <a:gsLst>
            <a:gs pos="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el-GR" sz="4400" dirty="0"/>
            <a:t>Νέες Λειτουργίες</a:t>
          </a:r>
          <a:endParaRPr lang="en-US" sz="4400" dirty="0"/>
        </a:p>
      </dgm:t>
    </dgm:pt>
    <dgm:pt modelId="{DE3FE021-500C-4216-B721-CA3E5196DB3C}" type="parTrans" cxnId="{056C96D9-54C2-437C-B179-9F576A02589B}">
      <dgm:prSet/>
      <dgm:spPr/>
      <dgm:t>
        <a:bodyPr/>
        <a:lstStyle/>
        <a:p>
          <a:endParaRPr lang="en-US"/>
        </a:p>
      </dgm:t>
    </dgm:pt>
    <dgm:pt modelId="{EE7F5D2D-83F6-41F4-9AD7-DF0C197617E7}" type="sibTrans" cxnId="{056C96D9-54C2-437C-B179-9F576A02589B}">
      <dgm:prSet/>
      <dgm:spPr/>
      <dgm:t>
        <a:bodyPr/>
        <a:lstStyle/>
        <a:p>
          <a:endParaRPr lang="en-US"/>
        </a:p>
      </dgm:t>
    </dgm:pt>
    <dgm:pt modelId="{110FAB5B-C853-4386-99E1-7CD723F5B715}">
      <dgm:prSet phldrT="[Text]"/>
      <dgm:spPr>
        <a:effectLst>
          <a:glow rad="63500">
            <a:schemeClr val="accent1">
              <a:satMod val="175000"/>
              <a:alpha val="40000"/>
            </a:schemeClr>
          </a:glow>
        </a:effectLst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l"/>
          <a:r>
            <a:rPr lang="el-GR" dirty="0"/>
            <a:t>Προσθήκη Νέου Λογαριασμού</a:t>
          </a:r>
          <a:endParaRPr lang="en-US" dirty="0"/>
        </a:p>
      </dgm:t>
    </dgm:pt>
    <dgm:pt modelId="{D23312B9-D93D-4BA2-95CA-44CD07486A68}" type="parTrans" cxnId="{2817A0C4-C81E-483D-9ECC-BD1ABFA21F0B}">
      <dgm:prSet/>
      <dgm:spPr/>
      <dgm:t>
        <a:bodyPr/>
        <a:lstStyle/>
        <a:p>
          <a:endParaRPr lang="en-US"/>
        </a:p>
      </dgm:t>
    </dgm:pt>
    <dgm:pt modelId="{1C0B52A8-8E59-41DD-B823-84A439BCB5EB}" type="sibTrans" cxnId="{2817A0C4-C81E-483D-9ECC-BD1ABFA21F0B}">
      <dgm:prSet/>
      <dgm:spPr/>
      <dgm:t>
        <a:bodyPr/>
        <a:lstStyle/>
        <a:p>
          <a:endParaRPr lang="en-US"/>
        </a:p>
      </dgm:t>
    </dgm:pt>
    <dgm:pt modelId="{10FDBF89-71C6-4BCE-A2DC-269DE75AD876}">
      <dgm:prSet phldrT="[Text]"/>
      <dgm:spPr>
        <a:effectLst>
          <a:glow rad="101600">
            <a:schemeClr val="accent1">
              <a:satMod val="175000"/>
              <a:alpha val="40000"/>
            </a:schemeClr>
          </a:glow>
        </a:effectLst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l"/>
          <a:r>
            <a:rPr lang="el-GR" dirty="0"/>
            <a:t>Σύνδεση ως Εκπρόσωπος</a:t>
          </a:r>
          <a:endParaRPr lang="en-US" dirty="0"/>
        </a:p>
      </dgm:t>
    </dgm:pt>
    <dgm:pt modelId="{DDA285F9-1FF2-4F75-AD69-E7E7E2E49451}" type="parTrans" cxnId="{8FBF9FA2-376B-4711-9C0D-D696A6C0978A}">
      <dgm:prSet/>
      <dgm:spPr/>
      <dgm:t>
        <a:bodyPr/>
        <a:lstStyle/>
        <a:p>
          <a:endParaRPr lang="en-US"/>
        </a:p>
      </dgm:t>
    </dgm:pt>
    <dgm:pt modelId="{3B1DD0C6-F9E5-42A0-B887-520DE3B6CE98}" type="sibTrans" cxnId="{8FBF9FA2-376B-4711-9C0D-D696A6C0978A}">
      <dgm:prSet/>
      <dgm:spPr/>
      <dgm:t>
        <a:bodyPr/>
        <a:lstStyle/>
        <a:p>
          <a:endParaRPr lang="en-US"/>
        </a:p>
      </dgm:t>
    </dgm:pt>
    <dgm:pt modelId="{5606F3A3-4D59-4B2E-8490-39A59FAD0FEE}" type="pres">
      <dgm:prSet presAssocID="{985CDA94-ED79-4F15-892F-7F96D1270EF9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F03E138-0DCE-4EC1-B395-7617D0299307}" type="pres">
      <dgm:prSet presAssocID="{6327EDDE-5C2A-4838-AF66-B287786ACBA4}" presName="root" presStyleCnt="0"/>
      <dgm:spPr/>
    </dgm:pt>
    <dgm:pt modelId="{09AF04CF-9CA1-4DC0-A958-6AC19FCEE296}" type="pres">
      <dgm:prSet presAssocID="{6327EDDE-5C2A-4838-AF66-B287786ACBA4}" presName="rootComposite" presStyleCnt="0"/>
      <dgm:spPr/>
    </dgm:pt>
    <dgm:pt modelId="{177DAA6C-A68F-4BCF-B8C4-2980E16100CD}" type="pres">
      <dgm:prSet presAssocID="{6327EDDE-5C2A-4838-AF66-B287786ACBA4}" presName="rootText" presStyleLbl="node1" presStyleIdx="0" presStyleCnt="1" custScaleX="193473"/>
      <dgm:spPr/>
    </dgm:pt>
    <dgm:pt modelId="{C5B0DCF2-856D-44FA-8397-8DF5479A978B}" type="pres">
      <dgm:prSet presAssocID="{6327EDDE-5C2A-4838-AF66-B287786ACBA4}" presName="rootConnector" presStyleLbl="node1" presStyleIdx="0" presStyleCnt="1"/>
      <dgm:spPr/>
    </dgm:pt>
    <dgm:pt modelId="{B1DB4637-2DE3-4A74-9711-BADE291E4A7D}" type="pres">
      <dgm:prSet presAssocID="{6327EDDE-5C2A-4838-AF66-B287786ACBA4}" presName="childShape" presStyleCnt="0"/>
      <dgm:spPr/>
    </dgm:pt>
    <dgm:pt modelId="{5FAEF1E5-BF30-4B09-9D6B-24D025D84877}" type="pres">
      <dgm:prSet presAssocID="{D23312B9-D93D-4BA2-95CA-44CD07486A68}" presName="Name13" presStyleLbl="parChTrans1D2" presStyleIdx="0" presStyleCnt="2"/>
      <dgm:spPr/>
    </dgm:pt>
    <dgm:pt modelId="{9EE8C9BA-27B7-4B33-87DE-EFB1E0CBE5C7}" type="pres">
      <dgm:prSet presAssocID="{110FAB5B-C853-4386-99E1-7CD723F5B715}" presName="childText" presStyleLbl="bgAcc1" presStyleIdx="0" presStyleCnt="2" custScaleX="328205" custLinFactNeighborX="6303" custLinFactNeighborY="0">
        <dgm:presLayoutVars>
          <dgm:bulletEnabled val="1"/>
        </dgm:presLayoutVars>
      </dgm:prSet>
      <dgm:spPr/>
    </dgm:pt>
    <dgm:pt modelId="{D045526F-7736-4761-B953-C89C31189345}" type="pres">
      <dgm:prSet presAssocID="{DDA285F9-1FF2-4F75-AD69-E7E7E2E49451}" presName="Name13" presStyleLbl="parChTrans1D2" presStyleIdx="1" presStyleCnt="2"/>
      <dgm:spPr/>
    </dgm:pt>
    <dgm:pt modelId="{2B4B801D-F860-48BF-915F-1A17B2933EC4}" type="pres">
      <dgm:prSet presAssocID="{10FDBF89-71C6-4BCE-A2DC-269DE75AD876}" presName="childText" presStyleLbl="bgAcc1" presStyleIdx="1" presStyleCnt="2" custScaleX="341841">
        <dgm:presLayoutVars>
          <dgm:bulletEnabled val="1"/>
        </dgm:presLayoutVars>
      </dgm:prSet>
      <dgm:spPr/>
    </dgm:pt>
  </dgm:ptLst>
  <dgm:cxnLst>
    <dgm:cxn modelId="{D7732807-CA90-4DC8-9EA8-D4F5F9DE0F75}" type="presOf" srcId="{110FAB5B-C853-4386-99E1-7CD723F5B715}" destId="{9EE8C9BA-27B7-4B33-87DE-EFB1E0CBE5C7}" srcOrd="0" destOrd="0" presId="urn:microsoft.com/office/officeart/2005/8/layout/hierarchy3"/>
    <dgm:cxn modelId="{3736D10F-F3EC-4AEE-A9D1-B52EDAF6D1F0}" type="presOf" srcId="{10FDBF89-71C6-4BCE-A2DC-269DE75AD876}" destId="{2B4B801D-F860-48BF-915F-1A17B2933EC4}" srcOrd="0" destOrd="0" presId="urn:microsoft.com/office/officeart/2005/8/layout/hierarchy3"/>
    <dgm:cxn modelId="{051B6A42-8BB9-4532-BF26-43162CFE1A43}" type="presOf" srcId="{DDA285F9-1FF2-4F75-AD69-E7E7E2E49451}" destId="{D045526F-7736-4761-B953-C89C31189345}" srcOrd="0" destOrd="0" presId="urn:microsoft.com/office/officeart/2005/8/layout/hierarchy3"/>
    <dgm:cxn modelId="{CC5D0B4B-1EC6-4715-92E5-A5502A95200D}" type="presOf" srcId="{985CDA94-ED79-4F15-892F-7F96D1270EF9}" destId="{5606F3A3-4D59-4B2E-8490-39A59FAD0FEE}" srcOrd="0" destOrd="0" presId="urn:microsoft.com/office/officeart/2005/8/layout/hierarchy3"/>
    <dgm:cxn modelId="{8FBF9FA2-376B-4711-9C0D-D696A6C0978A}" srcId="{6327EDDE-5C2A-4838-AF66-B287786ACBA4}" destId="{10FDBF89-71C6-4BCE-A2DC-269DE75AD876}" srcOrd="1" destOrd="0" parTransId="{DDA285F9-1FF2-4F75-AD69-E7E7E2E49451}" sibTransId="{3B1DD0C6-F9E5-42A0-B887-520DE3B6CE98}"/>
    <dgm:cxn modelId="{2817A0C4-C81E-483D-9ECC-BD1ABFA21F0B}" srcId="{6327EDDE-5C2A-4838-AF66-B287786ACBA4}" destId="{110FAB5B-C853-4386-99E1-7CD723F5B715}" srcOrd="0" destOrd="0" parTransId="{D23312B9-D93D-4BA2-95CA-44CD07486A68}" sibTransId="{1C0B52A8-8E59-41DD-B823-84A439BCB5EB}"/>
    <dgm:cxn modelId="{056C96D9-54C2-437C-B179-9F576A02589B}" srcId="{985CDA94-ED79-4F15-892F-7F96D1270EF9}" destId="{6327EDDE-5C2A-4838-AF66-B287786ACBA4}" srcOrd="0" destOrd="0" parTransId="{DE3FE021-500C-4216-B721-CA3E5196DB3C}" sibTransId="{EE7F5D2D-83F6-41F4-9AD7-DF0C197617E7}"/>
    <dgm:cxn modelId="{8D5751DD-642E-4A78-9503-EB0A7A9E2BEE}" type="presOf" srcId="{6327EDDE-5C2A-4838-AF66-B287786ACBA4}" destId="{C5B0DCF2-856D-44FA-8397-8DF5479A978B}" srcOrd="1" destOrd="0" presId="urn:microsoft.com/office/officeart/2005/8/layout/hierarchy3"/>
    <dgm:cxn modelId="{D31CF0DE-7DA0-4329-A7BA-B760217A6646}" type="presOf" srcId="{6327EDDE-5C2A-4838-AF66-B287786ACBA4}" destId="{177DAA6C-A68F-4BCF-B8C4-2980E16100CD}" srcOrd="0" destOrd="0" presId="urn:microsoft.com/office/officeart/2005/8/layout/hierarchy3"/>
    <dgm:cxn modelId="{D2D356E9-2C79-4358-BBE0-4AB1CD3D5E14}" type="presOf" srcId="{D23312B9-D93D-4BA2-95CA-44CD07486A68}" destId="{5FAEF1E5-BF30-4B09-9D6B-24D025D84877}" srcOrd="0" destOrd="0" presId="urn:microsoft.com/office/officeart/2005/8/layout/hierarchy3"/>
    <dgm:cxn modelId="{23674490-8FFA-43CB-B003-5C529F95BE5E}" type="presParOf" srcId="{5606F3A3-4D59-4B2E-8490-39A59FAD0FEE}" destId="{0F03E138-0DCE-4EC1-B395-7617D0299307}" srcOrd="0" destOrd="0" presId="urn:microsoft.com/office/officeart/2005/8/layout/hierarchy3"/>
    <dgm:cxn modelId="{D583C32F-53DF-4705-9D15-6E6B3FF7F452}" type="presParOf" srcId="{0F03E138-0DCE-4EC1-B395-7617D0299307}" destId="{09AF04CF-9CA1-4DC0-A958-6AC19FCEE296}" srcOrd="0" destOrd="0" presId="urn:microsoft.com/office/officeart/2005/8/layout/hierarchy3"/>
    <dgm:cxn modelId="{BC9ECA43-F875-4E69-9158-8AF5C2504B5D}" type="presParOf" srcId="{09AF04CF-9CA1-4DC0-A958-6AC19FCEE296}" destId="{177DAA6C-A68F-4BCF-B8C4-2980E16100CD}" srcOrd="0" destOrd="0" presId="urn:microsoft.com/office/officeart/2005/8/layout/hierarchy3"/>
    <dgm:cxn modelId="{A4562B3F-AD45-4B5F-8C1F-C277D30F1CDD}" type="presParOf" srcId="{09AF04CF-9CA1-4DC0-A958-6AC19FCEE296}" destId="{C5B0DCF2-856D-44FA-8397-8DF5479A978B}" srcOrd="1" destOrd="0" presId="urn:microsoft.com/office/officeart/2005/8/layout/hierarchy3"/>
    <dgm:cxn modelId="{DABFC025-3345-4AF4-B940-8ABF769CA250}" type="presParOf" srcId="{0F03E138-0DCE-4EC1-B395-7617D0299307}" destId="{B1DB4637-2DE3-4A74-9711-BADE291E4A7D}" srcOrd="1" destOrd="0" presId="urn:microsoft.com/office/officeart/2005/8/layout/hierarchy3"/>
    <dgm:cxn modelId="{6109956F-8FDC-48FD-BAB4-E83321485281}" type="presParOf" srcId="{B1DB4637-2DE3-4A74-9711-BADE291E4A7D}" destId="{5FAEF1E5-BF30-4B09-9D6B-24D025D84877}" srcOrd="0" destOrd="0" presId="urn:microsoft.com/office/officeart/2005/8/layout/hierarchy3"/>
    <dgm:cxn modelId="{5906D0B7-D196-4FA4-B0B6-DC4A53191B13}" type="presParOf" srcId="{B1DB4637-2DE3-4A74-9711-BADE291E4A7D}" destId="{9EE8C9BA-27B7-4B33-87DE-EFB1E0CBE5C7}" srcOrd="1" destOrd="0" presId="urn:microsoft.com/office/officeart/2005/8/layout/hierarchy3"/>
    <dgm:cxn modelId="{1B33F7FF-9330-4B82-BF05-B6E54C6F92B9}" type="presParOf" srcId="{B1DB4637-2DE3-4A74-9711-BADE291E4A7D}" destId="{D045526F-7736-4761-B953-C89C31189345}" srcOrd="2" destOrd="0" presId="urn:microsoft.com/office/officeart/2005/8/layout/hierarchy3"/>
    <dgm:cxn modelId="{0046D538-185A-48FA-984C-60A2E8230107}" type="presParOf" srcId="{B1DB4637-2DE3-4A74-9711-BADE291E4A7D}" destId="{2B4B801D-F860-48BF-915F-1A17B2933EC4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CFB422E-F6B4-4199-AA8C-C045D080D829}" type="doc">
      <dgm:prSet loTypeId="urn:microsoft.com/office/officeart/2005/8/layout/h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4CC7EDC-610E-4876-9B9C-9FDF99E10C9B}" type="pres">
      <dgm:prSet presAssocID="{0CFB422E-F6B4-4199-AA8C-C045D080D829}" presName="linearFlow" presStyleCnt="0">
        <dgm:presLayoutVars>
          <dgm:dir/>
          <dgm:animLvl val="lvl"/>
          <dgm:resizeHandles/>
        </dgm:presLayoutVars>
      </dgm:prSet>
      <dgm:spPr/>
    </dgm:pt>
  </dgm:ptLst>
  <dgm:cxnLst>
    <dgm:cxn modelId="{6E3E5086-BD18-404E-9158-5418D8E4CCC8}" type="presOf" srcId="{0CFB422E-F6B4-4199-AA8C-C045D080D829}" destId="{E4CC7EDC-610E-4876-9B9C-9FDF99E10C9B}" srcOrd="0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41915D6-1A0F-4E2C-A719-83B4E18EC8BD}" type="doc">
      <dgm:prSet loTypeId="urn:diagrams.loki3.com/VaryingWidth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CY"/>
        </a:p>
      </dgm:t>
    </dgm:pt>
    <dgm:pt modelId="{E7394A4D-3018-4EE6-B160-00060229DA56}">
      <dgm:prSet phldrT="[Text]" phldr="0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gradFill flip="none" rotWithShape="1">
          <a:gsLst>
            <a:gs pos="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el-GR" dirty="0"/>
            <a:t>Ακολουθεί η παρουσίαση…</a:t>
          </a:r>
          <a:endParaRPr lang="en-CY" dirty="0"/>
        </a:p>
      </dgm:t>
    </dgm:pt>
    <dgm:pt modelId="{5BC96D07-9E95-4C34-8C0D-75A7024BBF03}" type="parTrans" cxnId="{581270CB-3938-4566-9838-6ACB1D4948B6}">
      <dgm:prSet/>
      <dgm:spPr/>
      <dgm:t>
        <a:bodyPr/>
        <a:lstStyle/>
        <a:p>
          <a:endParaRPr lang="en-CY"/>
        </a:p>
      </dgm:t>
    </dgm:pt>
    <dgm:pt modelId="{1961C048-71B9-4D14-92A6-2399E3B0E63D}" type="sibTrans" cxnId="{581270CB-3938-4566-9838-6ACB1D4948B6}">
      <dgm:prSet/>
      <dgm:spPr/>
      <dgm:t>
        <a:bodyPr/>
        <a:lstStyle/>
        <a:p>
          <a:endParaRPr lang="en-CY"/>
        </a:p>
      </dgm:t>
    </dgm:pt>
    <dgm:pt modelId="{C618A760-C6C7-4E4D-9927-0E71299AFE1F}" type="pres">
      <dgm:prSet presAssocID="{741915D6-1A0F-4E2C-A719-83B4E18EC8BD}" presName="Name0" presStyleCnt="0">
        <dgm:presLayoutVars>
          <dgm:resizeHandles/>
        </dgm:presLayoutVars>
      </dgm:prSet>
      <dgm:spPr/>
    </dgm:pt>
    <dgm:pt modelId="{724D49C7-BB8F-463B-8BE2-D013C6783F59}" type="pres">
      <dgm:prSet presAssocID="{E7394A4D-3018-4EE6-B160-00060229DA56}" presName="text" presStyleLbl="node1" presStyleIdx="0" presStyleCnt="1" custScaleX="816011" custLinFactNeighborY="22122">
        <dgm:presLayoutVars>
          <dgm:bulletEnabled val="1"/>
        </dgm:presLayoutVars>
      </dgm:prSet>
      <dgm:spPr/>
    </dgm:pt>
  </dgm:ptLst>
  <dgm:cxnLst>
    <dgm:cxn modelId="{A5C92611-79E4-4DBB-A8DA-07AFA4367238}" type="presOf" srcId="{741915D6-1A0F-4E2C-A719-83B4E18EC8BD}" destId="{C618A760-C6C7-4E4D-9927-0E71299AFE1F}" srcOrd="0" destOrd="0" presId="urn:diagrams.loki3.com/VaryingWidthList"/>
    <dgm:cxn modelId="{F4EF7629-5765-43B8-B546-A7BB0C596506}" type="presOf" srcId="{E7394A4D-3018-4EE6-B160-00060229DA56}" destId="{724D49C7-BB8F-463B-8BE2-D013C6783F59}" srcOrd="0" destOrd="0" presId="urn:diagrams.loki3.com/VaryingWidthList"/>
    <dgm:cxn modelId="{581270CB-3938-4566-9838-6ACB1D4948B6}" srcId="{741915D6-1A0F-4E2C-A719-83B4E18EC8BD}" destId="{E7394A4D-3018-4EE6-B160-00060229DA56}" srcOrd="0" destOrd="0" parTransId="{5BC96D07-9E95-4C34-8C0D-75A7024BBF03}" sibTransId="{1961C048-71B9-4D14-92A6-2399E3B0E63D}"/>
    <dgm:cxn modelId="{7BB85A56-6640-4B51-BC41-604F2143DE66}" type="presParOf" srcId="{C618A760-C6C7-4E4D-9927-0E71299AFE1F}" destId="{724D49C7-BB8F-463B-8BE2-D013C6783F59}" srcOrd="0" destOrd="0" presId="urn:diagrams.loki3.com/VaryingWidth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48BC81-CEA5-4E0D-B178-8DB90D710D85}">
      <dsp:nvSpPr>
        <dsp:cNvPr id="0" name=""/>
        <dsp:cNvSpPr/>
      </dsp:nvSpPr>
      <dsp:spPr>
        <a:xfrm>
          <a:off x="7143" y="2068777"/>
          <a:ext cx="2135187" cy="1281112"/>
        </a:xfrm>
        <a:prstGeom prst="roundRect">
          <a:avLst>
            <a:gd name="adj" fmla="val 10000"/>
          </a:avLst>
        </a:prstGeom>
        <a:gradFill flip="none" rotWithShape="1">
          <a:gsLst>
            <a:gs pos="0">
              <a:schemeClr val="accent2">
                <a:lumMod val="67000"/>
              </a:schemeClr>
            </a:gs>
            <a:gs pos="48000">
              <a:schemeClr val="accent2">
                <a:lumMod val="97000"/>
                <a:lumOff val="3000"/>
              </a:schemeClr>
            </a:gs>
            <a:gs pos="100000">
              <a:schemeClr val="accent2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To </a:t>
          </a:r>
          <a:r>
            <a:rPr lang="en-GB" sz="2200" kern="1200" dirty="0" err="1"/>
            <a:t>SISNet</a:t>
          </a:r>
          <a:r>
            <a:rPr lang="en-GB" sz="2200" kern="1200" dirty="0"/>
            <a:t> </a:t>
          </a:r>
          <a:r>
            <a:rPr lang="el-GR" sz="2200" kern="1200" dirty="0"/>
            <a:t>ΔΕΝ ΑΛΛΑΖΕΙ</a:t>
          </a:r>
          <a:endParaRPr lang="en-US" sz="2200" kern="1200" dirty="0"/>
        </a:p>
      </dsp:txBody>
      <dsp:txXfrm>
        <a:off x="44665" y="2106299"/>
        <a:ext cx="2060143" cy="1206068"/>
      </dsp:txXfrm>
    </dsp:sp>
    <dsp:sp modelId="{B97B180E-E53D-4717-BAF9-43777C8AE82B}">
      <dsp:nvSpPr>
        <dsp:cNvPr id="0" name=""/>
        <dsp:cNvSpPr/>
      </dsp:nvSpPr>
      <dsp:spPr>
        <a:xfrm>
          <a:off x="2355850" y="2444570"/>
          <a:ext cx="452659" cy="5295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>
        <a:off x="2355850" y="2550475"/>
        <a:ext cx="316861" cy="317716"/>
      </dsp:txXfrm>
    </dsp:sp>
    <dsp:sp modelId="{3309196F-1E07-4B52-9233-5B07A38E055F}">
      <dsp:nvSpPr>
        <dsp:cNvPr id="0" name=""/>
        <dsp:cNvSpPr/>
      </dsp:nvSpPr>
      <dsp:spPr>
        <a:xfrm>
          <a:off x="2996406" y="2068777"/>
          <a:ext cx="2135187" cy="1281112"/>
        </a:xfrm>
        <a:prstGeom prst="roundRect">
          <a:avLst>
            <a:gd name="adj" fmla="val 10000"/>
          </a:avLst>
        </a:prstGeom>
        <a:gradFill flip="none" rotWithShape="1">
          <a:gsLst>
            <a:gs pos="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200" kern="1200" dirty="0"/>
            <a:t>ΑΛΛΑΖΕΙ Ο ΤΡΟΠΟΣ ΣΥΝΔΕΣΗΣ</a:t>
          </a:r>
          <a:endParaRPr lang="en-US" sz="2200" kern="1200" dirty="0"/>
        </a:p>
      </dsp:txBody>
      <dsp:txXfrm>
        <a:off x="3033928" y="2106299"/>
        <a:ext cx="2060143" cy="1206068"/>
      </dsp:txXfrm>
    </dsp:sp>
    <dsp:sp modelId="{5991F25F-D974-4FA7-8F21-78630F6C35D1}">
      <dsp:nvSpPr>
        <dsp:cNvPr id="0" name=""/>
        <dsp:cNvSpPr/>
      </dsp:nvSpPr>
      <dsp:spPr>
        <a:xfrm>
          <a:off x="5345112" y="2444570"/>
          <a:ext cx="452659" cy="5295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>
        <a:off x="5345112" y="2550475"/>
        <a:ext cx="316861" cy="317716"/>
      </dsp:txXfrm>
    </dsp:sp>
    <dsp:sp modelId="{7FA3DC8B-D577-43E7-8BB4-3C55E80DA20B}">
      <dsp:nvSpPr>
        <dsp:cNvPr id="0" name=""/>
        <dsp:cNvSpPr/>
      </dsp:nvSpPr>
      <dsp:spPr>
        <a:xfrm>
          <a:off x="5985668" y="2068777"/>
          <a:ext cx="2135187" cy="1281112"/>
        </a:xfrm>
        <a:prstGeom prst="roundRect">
          <a:avLst>
            <a:gd name="adj" fmla="val 10000"/>
          </a:avLst>
        </a:prstGeom>
        <a:gradFill flip="none" rotWithShape="1">
          <a:gsLst>
            <a:gs pos="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200" kern="1200" dirty="0"/>
            <a:t>ΠΡΟΣΤΙΘΕΝΤΑΙ 2 ΝΕΕΣ ΛΕΤΟΥΡΓΙΕΣ</a:t>
          </a:r>
          <a:endParaRPr lang="en-US" sz="2200" kern="1200" dirty="0"/>
        </a:p>
      </dsp:txBody>
      <dsp:txXfrm>
        <a:off x="6023190" y="2106299"/>
        <a:ext cx="2060143" cy="12060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C6BFC8-B982-4DC6-B7E1-FD88A01D38BE}">
      <dsp:nvSpPr>
        <dsp:cNvPr id="0" name=""/>
        <dsp:cNvSpPr/>
      </dsp:nvSpPr>
      <dsp:spPr>
        <a:xfrm>
          <a:off x="0" y="259443"/>
          <a:ext cx="8125562" cy="1152921"/>
        </a:xfrm>
        <a:prstGeom prst="roundRect">
          <a:avLst>
            <a:gd name="adj" fmla="val 10000"/>
          </a:avLst>
        </a:prstGeom>
        <a:gradFill flip="none" rotWithShape="1">
          <a:gsLst>
            <a:gs pos="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55880" rIns="83820" bIns="5588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4400" kern="1200" dirty="0"/>
            <a:t>Τρόποι σύνδεσης</a:t>
          </a:r>
          <a:endParaRPr lang="en-US" sz="4400" kern="1200" dirty="0"/>
        </a:p>
      </dsp:txBody>
      <dsp:txXfrm>
        <a:off x="33768" y="293211"/>
        <a:ext cx="8058026" cy="1085385"/>
      </dsp:txXfrm>
    </dsp:sp>
    <dsp:sp modelId="{76F66042-7CD4-40C4-ACF1-310C46389EB2}">
      <dsp:nvSpPr>
        <dsp:cNvPr id="0" name=""/>
        <dsp:cNvSpPr/>
      </dsp:nvSpPr>
      <dsp:spPr>
        <a:xfrm>
          <a:off x="812556" y="1412365"/>
          <a:ext cx="1969076" cy="15249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24998"/>
              </a:lnTo>
              <a:lnTo>
                <a:pt x="1969076" y="1524998"/>
              </a:lnTo>
            </a:path>
          </a:pathLst>
        </a:custGeom>
        <a:noFill/>
        <a:ln w="1905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40650A-AE00-4E04-BCE7-2302B5C4EF28}">
      <dsp:nvSpPr>
        <dsp:cNvPr id="0" name=""/>
        <dsp:cNvSpPr/>
      </dsp:nvSpPr>
      <dsp:spPr>
        <a:xfrm>
          <a:off x="2781632" y="1592751"/>
          <a:ext cx="4155038" cy="26892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  <a:miter lim="800000"/>
        </a:ln>
        <a:effectLst>
          <a:glow rad="63500">
            <a:schemeClr val="accent2">
              <a:satMod val="175000"/>
              <a:alpha val="40000"/>
            </a:schemeClr>
          </a:glow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l-GR" sz="2000" b="0" u="none" kern="1200" dirty="0">
              <a:solidFill>
                <a:schemeClr val="tx1"/>
              </a:solidFill>
            </a:rPr>
            <a:t>- </a:t>
          </a:r>
          <a:r>
            <a:rPr lang="en-GB" sz="2000" b="0" u="none" kern="1200" dirty="0">
              <a:solidFill>
                <a:schemeClr val="tx1"/>
              </a:solidFill>
            </a:rPr>
            <a:t>Gov.cy</a:t>
          </a:r>
          <a:endParaRPr lang="el-GR" sz="2000" b="0" u="none" kern="1200" dirty="0">
            <a:solidFill>
              <a:schemeClr val="tx1"/>
            </a:solidFill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l-GR" sz="2000" b="0" u="none" kern="1200" dirty="0">
              <a:solidFill>
                <a:schemeClr val="tx1"/>
              </a:solidFill>
            </a:rPr>
            <a:t>-Υπηρεσίες</a:t>
          </a:r>
          <a:endParaRPr lang="en-GB" sz="2000" b="0" u="none" kern="1200" dirty="0">
            <a:solidFill>
              <a:schemeClr val="tx1"/>
            </a:solidFill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2000" b="0" u="none" kern="1200" dirty="0">
              <a:solidFill>
                <a:schemeClr val="tx1"/>
              </a:solidFill>
            </a:rPr>
            <a:t>-</a:t>
          </a:r>
          <a:r>
            <a:rPr lang="en-US" sz="2000" b="0" i="0" u="none" kern="1200" dirty="0" err="1">
              <a:solidFill>
                <a:schemeClr val="tx1"/>
              </a:solidFill>
            </a:rPr>
            <a:t>Εργ</a:t>
          </a:r>
          <a:r>
            <a:rPr lang="en-US" sz="2000" b="0" i="0" u="none" kern="1200" dirty="0">
              <a:solidFill>
                <a:schemeClr val="tx1"/>
              </a:solidFill>
            </a:rPr>
            <a:t>ασία και ασφάλισ</a:t>
          </a:r>
          <a:r>
            <a:rPr lang="el-GR" sz="2000" b="0" i="0" u="none" kern="1200" dirty="0">
              <a:solidFill>
                <a:schemeClr val="tx1"/>
              </a:solidFill>
            </a:rPr>
            <a:t>η</a:t>
          </a:r>
          <a:endParaRPr lang="en-GB" sz="2000" b="0" u="none" kern="1200" dirty="0">
            <a:solidFill>
              <a:schemeClr val="tx1"/>
            </a:solidFill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2000" b="0" i="0" kern="1200" dirty="0"/>
            <a:t>-</a:t>
          </a:r>
          <a:r>
            <a:rPr lang="en-US" sz="2000" b="0" i="0" kern="1200" dirty="0" err="1"/>
            <a:t>Εισφορές</a:t>
          </a:r>
          <a:r>
            <a:rPr lang="en-US" sz="2000" b="0" i="0" kern="1200" dirty="0"/>
            <a:t> </a:t>
          </a:r>
          <a:r>
            <a:rPr lang="en-US" sz="2000" b="0" i="0" kern="1200" dirty="0" err="1"/>
            <a:t>στο</a:t>
          </a:r>
          <a:r>
            <a:rPr lang="en-US" sz="2000" b="0" i="0" kern="1200" dirty="0"/>
            <a:t> Τα</a:t>
          </a:r>
          <a:r>
            <a:rPr lang="en-US" sz="2000" b="0" i="0" kern="1200" dirty="0" err="1"/>
            <a:t>μείο</a:t>
          </a:r>
          <a:r>
            <a:rPr lang="en-US" sz="2000" b="0" i="0" kern="1200" dirty="0"/>
            <a:t> </a:t>
          </a:r>
          <a:r>
            <a:rPr lang="en-US" sz="2000" b="0" i="0" kern="1200" dirty="0" err="1"/>
            <a:t>Κοινωνικών</a:t>
          </a:r>
          <a:r>
            <a:rPr lang="en-US" sz="2000" b="0" i="0" kern="1200" dirty="0"/>
            <a:t> </a:t>
          </a:r>
          <a:r>
            <a:rPr lang="en-US" sz="2000" b="0" i="0" kern="1200" dirty="0" err="1"/>
            <a:t>Ασφ</a:t>
          </a:r>
          <a:r>
            <a:rPr lang="en-US" sz="2000" b="0" i="0" kern="1200" dirty="0"/>
            <a:t>αλίσεων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2000" b="0" i="0" kern="1200" dirty="0"/>
            <a:t>-</a:t>
          </a:r>
          <a:r>
            <a:rPr lang="en-US" sz="2000" b="0" i="0" kern="1200" dirty="0" err="1"/>
            <a:t>Πληρωμές</a:t>
          </a:r>
          <a:r>
            <a:rPr lang="en-US" sz="2000" b="0" i="0" kern="1200" dirty="0"/>
            <a:t> </a:t>
          </a:r>
          <a:r>
            <a:rPr lang="en-US" sz="2000" b="0" i="0" kern="1200" dirty="0" err="1"/>
            <a:t>εισφορών</a:t>
          </a:r>
          <a:r>
            <a:rPr lang="en-US" sz="2000" b="0" i="0" kern="1200" dirty="0"/>
            <a:t> </a:t>
          </a:r>
          <a:r>
            <a:rPr lang="en-US" sz="2000" b="0" i="0" kern="1200" dirty="0" err="1"/>
            <a:t>στο</a:t>
          </a:r>
          <a:r>
            <a:rPr lang="en-US" sz="2000" b="0" i="0" kern="1200" dirty="0"/>
            <a:t> Τα</a:t>
          </a:r>
          <a:r>
            <a:rPr lang="en-US" sz="2000" b="0" i="0" kern="1200" dirty="0" err="1"/>
            <a:t>μείο</a:t>
          </a:r>
          <a:r>
            <a:rPr lang="en-US" sz="2000" b="0" i="0" kern="1200" dirty="0"/>
            <a:t> </a:t>
          </a:r>
          <a:r>
            <a:rPr lang="en-US" sz="2000" b="0" i="0" kern="1200" dirty="0" err="1"/>
            <a:t>Κοινωνικών</a:t>
          </a:r>
          <a:r>
            <a:rPr lang="en-US" sz="2000" b="0" i="0" kern="1200" dirty="0"/>
            <a:t> </a:t>
          </a:r>
          <a:r>
            <a:rPr lang="en-US" sz="2000" b="0" i="0" kern="1200" dirty="0" err="1"/>
            <a:t>Ασφ</a:t>
          </a:r>
          <a:r>
            <a:rPr lang="en-US" sz="2000" b="0" i="0" kern="1200" dirty="0"/>
            <a:t>αλίσεων</a:t>
          </a:r>
          <a:endParaRPr lang="en-US" sz="2000" b="0" kern="1200" dirty="0"/>
        </a:p>
      </dsp:txBody>
      <dsp:txXfrm>
        <a:off x="2860397" y="1671516"/>
        <a:ext cx="3997508" cy="2531694"/>
      </dsp:txXfrm>
    </dsp:sp>
    <dsp:sp modelId="{E020F2C8-B43C-4E56-8514-5322DE4CCB03}">
      <dsp:nvSpPr>
        <dsp:cNvPr id="0" name=""/>
        <dsp:cNvSpPr/>
      </dsp:nvSpPr>
      <dsp:spPr>
        <a:xfrm>
          <a:off x="812556" y="1412365"/>
          <a:ext cx="1991655" cy="33977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97781"/>
              </a:lnTo>
              <a:lnTo>
                <a:pt x="1991655" y="3397781"/>
              </a:lnTo>
            </a:path>
          </a:pathLst>
        </a:custGeom>
        <a:noFill/>
        <a:ln w="1905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39631D-C5AD-4579-A28B-23113CDDE8A5}">
      <dsp:nvSpPr>
        <dsp:cNvPr id="0" name=""/>
        <dsp:cNvSpPr/>
      </dsp:nvSpPr>
      <dsp:spPr>
        <a:xfrm>
          <a:off x="2804211" y="4461717"/>
          <a:ext cx="3971271" cy="6968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  <a:miter lim="800000"/>
        </a:ln>
        <a:effectLst>
          <a:glow rad="101600">
            <a:schemeClr val="accent2">
              <a:satMod val="175000"/>
              <a:alpha val="40000"/>
            </a:schemeClr>
          </a:glow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https://www.pay.sid.mlsi.gov.cy</a:t>
          </a:r>
          <a:r>
            <a:rPr lang="en-US" sz="2000" kern="1200" dirty="0">
              <a:solidFill>
                <a:schemeClr val="tx1"/>
              </a:solidFill>
            </a:rPr>
            <a:t> </a:t>
          </a:r>
          <a:endParaRPr lang="en-US" sz="2000" b="0" i="0" kern="1200" dirty="0">
            <a:solidFill>
              <a:schemeClr val="tx1"/>
            </a:solidFill>
          </a:endParaRPr>
        </a:p>
      </dsp:txBody>
      <dsp:txXfrm>
        <a:off x="2824621" y="4482127"/>
        <a:ext cx="3930451" cy="6560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7DAA6C-A68F-4BCF-B8C4-2980E16100CD}">
      <dsp:nvSpPr>
        <dsp:cNvPr id="0" name=""/>
        <dsp:cNvSpPr/>
      </dsp:nvSpPr>
      <dsp:spPr>
        <a:xfrm>
          <a:off x="360" y="431271"/>
          <a:ext cx="5037069" cy="1301749"/>
        </a:xfrm>
        <a:prstGeom prst="roundRect">
          <a:avLst>
            <a:gd name="adj" fmla="val 10000"/>
          </a:avLst>
        </a:prstGeom>
        <a:gradFill flip="none" rotWithShape="1">
          <a:gsLst>
            <a:gs pos="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55880" rIns="83820" bIns="5588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4400" kern="1200" dirty="0"/>
            <a:t>Νέες Λειτουργίες</a:t>
          </a:r>
          <a:endParaRPr lang="en-US" sz="4400" kern="1200" dirty="0"/>
        </a:p>
      </dsp:txBody>
      <dsp:txXfrm>
        <a:off x="38487" y="469398"/>
        <a:ext cx="4960815" cy="1225495"/>
      </dsp:txXfrm>
    </dsp:sp>
    <dsp:sp modelId="{5FAEF1E5-BF30-4B09-9D6B-24D025D84877}">
      <dsp:nvSpPr>
        <dsp:cNvPr id="0" name=""/>
        <dsp:cNvSpPr/>
      </dsp:nvSpPr>
      <dsp:spPr>
        <a:xfrm>
          <a:off x="504067" y="1733021"/>
          <a:ext cx="634985" cy="9763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76312"/>
              </a:lnTo>
              <a:lnTo>
                <a:pt x="634985" y="976312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E8C9BA-27B7-4B33-87DE-EFB1E0CBE5C7}">
      <dsp:nvSpPr>
        <dsp:cNvPr id="0" name=""/>
        <dsp:cNvSpPr/>
      </dsp:nvSpPr>
      <dsp:spPr>
        <a:xfrm>
          <a:off x="1139053" y="2058458"/>
          <a:ext cx="6835853" cy="13017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63500">
            <a:schemeClr val="accent1">
              <a:satMod val="175000"/>
              <a:alpha val="40000"/>
            </a:schemeClr>
          </a:glow>
        </a:effectLst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50800" rIns="76200" bIns="508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4000" kern="1200" dirty="0"/>
            <a:t>Προσθήκη Νέου Λογαριασμού</a:t>
          </a:r>
          <a:endParaRPr lang="en-US" sz="4000" kern="1200" dirty="0"/>
        </a:p>
      </dsp:txBody>
      <dsp:txXfrm>
        <a:off x="1177180" y="2096585"/>
        <a:ext cx="6759599" cy="1225495"/>
      </dsp:txXfrm>
    </dsp:sp>
    <dsp:sp modelId="{D045526F-7736-4761-B953-C89C31189345}">
      <dsp:nvSpPr>
        <dsp:cNvPr id="0" name=""/>
        <dsp:cNvSpPr/>
      </dsp:nvSpPr>
      <dsp:spPr>
        <a:xfrm>
          <a:off x="504067" y="1733021"/>
          <a:ext cx="503706" cy="26035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03500"/>
              </a:lnTo>
              <a:lnTo>
                <a:pt x="503706" y="260350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4B801D-F860-48BF-915F-1A17B2933EC4}">
      <dsp:nvSpPr>
        <dsp:cNvPr id="0" name=""/>
        <dsp:cNvSpPr/>
      </dsp:nvSpPr>
      <dsp:spPr>
        <a:xfrm>
          <a:off x="1007774" y="3685646"/>
          <a:ext cx="7119864" cy="13017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101600">
            <a:schemeClr val="accent1">
              <a:satMod val="175000"/>
              <a:alpha val="40000"/>
            </a:schemeClr>
          </a:glow>
        </a:effectLst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50800" rIns="76200" bIns="508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4000" kern="1200" dirty="0"/>
            <a:t>Σύνδεση ως Εκπρόσωπος</a:t>
          </a:r>
          <a:endParaRPr lang="en-US" sz="4000" kern="1200" dirty="0"/>
        </a:p>
      </dsp:txBody>
      <dsp:txXfrm>
        <a:off x="1045901" y="3723773"/>
        <a:ext cx="7043610" cy="122549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4D49C7-BB8F-463B-8BE2-D013C6783F59}">
      <dsp:nvSpPr>
        <dsp:cNvPr id="0" name=""/>
        <dsp:cNvSpPr/>
      </dsp:nvSpPr>
      <dsp:spPr>
        <a:xfrm>
          <a:off x="0" y="3669"/>
          <a:ext cx="8128000" cy="3754071"/>
        </a:xfrm>
        <a:prstGeom prst="rect">
          <a:avLst/>
        </a:prstGeom>
        <a:gradFill flip="none" rotWithShape="1">
          <a:gsLst>
            <a:gs pos="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0" tIns="165100" rIns="165100" bIns="16510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6500" kern="1200" dirty="0"/>
            <a:t>Ακολουθεί η παρουσίαση…</a:t>
          </a:r>
          <a:endParaRPr lang="en-CY" sz="6500" kern="1200" dirty="0"/>
        </a:p>
      </dsp:txBody>
      <dsp:txXfrm>
        <a:off x="0" y="3669"/>
        <a:ext cx="8128000" cy="37540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diagrams.loki3.com/VaryingWidthList">
  <dgm:title val="Varying Width List"/>
  <dgm:desc val="Use for emphasizing items of different weights.  Good for large amounts of Level 1 text.  The width of each shape is independently determined based on its text."/>
  <dgm:catLst>
    <dgm:cat type="list" pri="4160"/>
    <dgm:cat type="officeonline" pri="5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text" val="20"/>
      <dgm:constr type="h" for="ch" forName="text" refType="h"/>
      <dgm:constr type="primFontSz" for="ch" forName="text" op="equ" val="65"/>
      <dgm:constr type="h" for="ch" forName="space" refType="h" fact="0.05"/>
    </dgm:constrLst>
    <dgm:forEach name="Name1" axis="ch" ptType="node">
      <dgm:layoutNode name="text" styleLbl="node1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tMarg" refType="primFontSz" fact="0.2"/>
          <dgm:constr type="bMarg" refType="primFontSz" fact="0.2"/>
          <dgm:constr type="lMarg" refType="primFontSz" fact="0.2"/>
          <dgm:constr type="rMarg" refType="primFontSz" fact="0.2"/>
        </dgm:constrLst>
        <dgm:ruleLst>
          <dgm:rule type="w" val="INF" fact="NaN" max="NaN"/>
          <dgm:rule type="primFontSz" val="5" fact="NaN" max="NaN"/>
        </dgm:ruleLst>
      </dgm:layoutNode>
      <dgm:choose name="Name2">
        <dgm:if name="Name3" axis="par ch" ptType="doc node" func="cnt" op="gte" val="2">
          <dgm:forEach name="Name4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if>
        <dgm:else name="Name5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5CAD6D-4B36-4B84-B719-200ED5B5B5C4}" type="datetimeFigureOut">
              <a:rPr lang="en-CY" smtClean="0"/>
              <a:t>24/07/2026</a:t>
            </a:fld>
            <a:endParaRPr lang="en-C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0851D1-F592-424B-B64C-68A642EBC5BC}" type="slidenum">
              <a:rPr lang="en-CY" smtClean="0"/>
              <a:t>‹#›</a:t>
            </a:fld>
            <a:endParaRPr lang="en-CY"/>
          </a:p>
        </p:txBody>
      </p:sp>
    </p:spTree>
    <p:extLst>
      <p:ext uri="{BB962C8B-B14F-4D97-AF65-F5344CB8AC3E}">
        <p14:creationId xmlns:p14="http://schemas.microsoft.com/office/powerpoint/2010/main" val="6023444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91A01-3809-8959-B6C2-08731A0BA8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DD999E-49DE-3069-855D-E9F1A4590C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4BA595-9EEE-7813-8123-43A3C18108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8FA7E-9322-436D-B1F9-2F11B8E43A67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EB923C-2ECA-033F-FEE5-6CA2896729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D2204B-8BF3-2B57-67FC-ADDDE642C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849B2-84DE-42D7-99D9-DA0254DE4F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838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09CAC-E3DF-3CEC-1D68-0A1648296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B13878-A455-5BB8-A3E6-D85F4D2F96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FEADF5-FBA0-69BF-15FA-9DBC2A4D2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8FA7E-9322-436D-B1F9-2F11B8E43A67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D0A320-21CB-BDBA-90A9-0AF41A647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4F6BF8-EE31-C087-2A2B-155761FDB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849B2-84DE-42D7-99D9-DA0254DE4F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380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E9D137-EEEB-3B9F-BEB9-73922B3958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363BAD-541A-CE76-6E85-E43191C885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E41BDB-64E9-CFE2-4F2C-3B082CBBBD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8FA7E-9322-436D-B1F9-2F11B8E43A67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525EA6-A952-64BC-4104-32714A131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0B1BAB-E4DE-ED69-2710-E2E089A0C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849B2-84DE-42D7-99D9-DA0254DE4F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524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6C95D4-0619-56C5-9C09-77F8CA43CC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55A4FE-D45C-BD2C-8AE8-A21BF7F0D2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4CF017-4047-DDAE-7E47-1B377F5625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8FA7E-9322-436D-B1F9-2F11B8E43A67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07FA84-D216-884B-FCD3-15FBB81FA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1310B4-D41E-6209-D885-D4B5A9038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849B2-84DE-42D7-99D9-DA0254DE4F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698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75AF97-A63F-734C-D7C5-9D147D328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311C2A-DA35-1B93-6EC0-B16394952C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9441B7-3995-61AB-48FE-622EBF8A0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8FA7E-9322-436D-B1F9-2F11B8E43A67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FFD41E-4376-7CEE-3055-D9F43CE0F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518B24-8A24-D95D-6E10-A0B1115BA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849B2-84DE-42D7-99D9-DA0254DE4F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360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6E02A-E17A-34DD-EEDE-91A2C5F47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6FA238-EFE4-343A-9C44-2DDB9DE985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23AEFF-C7E2-EF98-56A2-C256D23474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EE2AE1-8F25-6037-2459-5BA98BE9B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8FA7E-9322-436D-B1F9-2F11B8E43A67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C29B95-2EFB-B62C-A54E-7E6D3ABF8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28CE76-EB9D-88FD-9DC1-824388866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849B2-84DE-42D7-99D9-DA0254DE4F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848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4B264F-F26F-A7B6-4F3B-A2D9174F3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354607-1151-F714-A683-B013E45D6C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31322B-3BC0-B807-9538-BCC0B76CAB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4C3C51-2AB5-23AA-E052-18B9AE7A69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DFFC3-C362-8AE5-94E8-2BB64A2E21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7CCCDB1-9A27-BDEB-DA88-F1C1E95C10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8FA7E-9322-436D-B1F9-2F11B8E43A67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4855B9D-F9D1-A282-BC13-69B46436E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C00BBAD-A5DE-422A-5F56-4AD727D5C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849B2-84DE-42D7-99D9-DA0254DE4F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053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2FE50-764B-9533-B9E9-AA6A8C53C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6BD6CF-3F38-90C4-D820-14C34C8D8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8FA7E-9322-436D-B1F9-2F11B8E43A67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2B2778-BAAB-8639-375D-08DE4B02B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24C42A-9DBA-9890-FAA9-628D95DA1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849B2-84DE-42D7-99D9-DA0254DE4F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31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E2C889B-D81F-02BC-4007-6E9D2B28AE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8FA7E-9322-436D-B1F9-2F11B8E43A67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E84A879-3A5D-8671-07B0-CC5775271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0F02B9-1D72-9002-57BA-D7F8BEB97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849B2-84DE-42D7-99D9-DA0254DE4F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849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A47FD-37DE-22A6-CA35-774E40926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2E5C06-FF71-CAF2-2536-50438A33A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0EFD26-1E5F-1F58-2415-4B3F6F38B2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6AC69D-B19A-9657-3C47-34D9BD6555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8FA7E-9322-436D-B1F9-2F11B8E43A67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44D986-3A07-2641-982D-E8567674A4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FDEF7F-9D89-54CC-3D81-3068B8DA3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849B2-84DE-42D7-99D9-DA0254DE4F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363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A90B89-6E12-11F8-F989-C99A9CF08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FC6C7F-499B-8F3E-876A-8AB5A80742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5C41E0-BA0B-71F3-9F99-A9F0E8C426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500033-6605-44D6-3D59-383CC27ED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8FA7E-9322-436D-B1F9-2F11B8E43A67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74264B-859A-5CDE-E45A-D0922C717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4B540D-D1DE-124B-4213-A5EC0383D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849B2-84DE-42D7-99D9-DA0254DE4F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21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EFA47C-B978-379E-25A6-5F573F031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6058B2-EB27-A1BA-3C15-64071D3C7B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EBF820-F540-B54B-5387-921D1E8C3B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58FA7E-9322-436D-B1F9-2F11B8E43A67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5927F4-2DEF-2266-7330-03BF39BC20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5E9D21-7325-AE07-77AC-96C7B434DE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B849B2-84DE-42D7-99D9-DA0254DE4F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491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1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5.xml"/><Relationship Id="rId7" Type="http://schemas.openxmlformats.org/officeDocument/2006/relationships/image" Target="../media/image1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05F26-D387-A97E-BAC0-A9DD9B5D6D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73045"/>
            <a:ext cx="9144000" cy="1555955"/>
          </a:xfr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/>
              <a:t>SISNet</a:t>
            </a:r>
            <a:r>
              <a:rPr lang="en-US" dirty="0"/>
              <a:t> </a:t>
            </a:r>
            <a:r>
              <a:rPr lang="el-GR" dirty="0"/>
              <a:t>μέσω του </a:t>
            </a:r>
            <a:r>
              <a:rPr lang="en-US" dirty="0"/>
              <a:t>CYLogin</a:t>
            </a:r>
            <a:endParaRPr lang="en-CY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0FAD18-9061-046B-E67E-63E2BBD934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6560" y="0"/>
            <a:ext cx="1475463" cy="1383684"/>
          </a:xfrm>
          <a:prstGeom prst="rect">
            <a:avLst/>
          </a:prstGeom>
        </p:spPr>
      </p:pic>
      <p:pic>
        <p:nvPicPr>
          <p:cNvPr id="5" name="Image" descr="Image">
            <a:extLst>
              <a:ext uri="{FF2B5EF4-FFF2-40B4-BE49-F238E27FC236}">
                <a16:creationId xmlns:a16="http://schemas.microsoft.com/office/drawing/2014/main" id="{695A103D-2D25-4038-B8E6-8EF1B99694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5605462"/>
            <a:ext cx="5886450" cy="125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7" name="ΥΠΟΥΡΓΕΙΟ ΑΜΥΝΑΣ">
            <a:extLst>
              <a:ext uri="{FF2B5EF4-FFF2-40B4-BE49-F238E27FC236}">
                <a16:creationId xmlns:a16="http://schemas.microsoft.com/office/drawing/2014/main" id="{D316B206-9AA7-1C3F-7EE8-17D4860174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20681" y="6353556"/>
            <a:ext cx="4637087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19043" tIns="19043" rIns="19043" bIns="19043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Υπουργείο Εργασίας και Κοινωνικών Ασφαλίσεων</a:t>
            </a:r>
          </a:p>
        </p:txBody>
      </p:sp>
    </p:spTree>
    <p:extLst>
      <p:ext uri="{BB962C8B-B14F-4D97-AF65-F5344CB8AC3E}">
        <p14:creationId xmlns:p14="http://schemas.microsoft.com/office/powerpoint/2010/main" val="2568534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105FED2-5504-8BE4-6771-4A98E2C50A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6537" y="0"/>
            <a:ext cx="1475463" cy="13836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3320157-4C71-9895-D3EA-0F379C2704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2593" y="6126417"/>
            <a:ext cx="4892464" cy="731583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DFBD1746-EA65-6701-B324-4DE2609CA024}"/>
              </a:ext>
            </a:extLst>
          </p:cNvPr>
          <p:cNvSpPr txBox="1">
            <a:spLocks/>
          </p:cNvSpPr>
          <p:nvPr/>
        </p:nvSpPr>
        <p:spPr>
          <a:xfrm>
            <a:off x="2461144" y="937774"/>
            <a:ext cx="7068543" cy="852406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l-GR" dirty="0"/>
              <a:t>Στόχος</a:t>
            </a:r>
            <a:endParaRPr lang="en-CY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DA0576C-BF54-901C-2472-C44E89773202}"/>
              </a:ext>
            </a:extLst>
          </p:cNvPr>
          <p:cNvGrpSpPr/>
          <p:nvPr/>
        </p:nvGrpSpPr>
        <p:grpSpPr>
          <a:xfrm>
            <a:off x="1682497" y="2442280"/>
            <a:ext cx="8631936" cy="2605834"/>
            <a:chOff x="986720" y="233429"/>
            <a:chExt cx="8213745" cy="1973440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3A71F3E-F55F-4DD1-C249-DD394A25BB33}"/>
                </a:ext>
              </a:extLst>
            </p:cNvPr>
            <p:cNvSpPr/>
            <p:nvPr/>
          </p:nvSpPr>
          <p:spPr>
            <a:xfrm>
              <a:off x="986720" y="233429"/>
              <a:ext cx="8213745" cy="1973440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l-GR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5F7E091-E1F2-3B24-35A5-D592D7C37E41}"/>
                </a:ext>
              </a:extLst>
            </p:cNvPr>
            <p:cNvSpPr txBox="1"/>
            <p:nvPr/>
          </p:nvSpPr>
          <p:spPr>
            <a:xfrm>
              <a:off x="986720" y="233429"/>
              <a:ext cx="8213745" cy="197344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5250" tIns="95250" rIns="95250" bIns="95250" numCol="1" spcCol="1270" anchor="ctr" anchorCtr="0">
              <a:noAutofit/>
            </a:bodyPr>
            <a:lstStyle/>
            <a:p>
              <a:pPr marL="0" lvl="0" indent="0" algn="just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2500" kern="1200" dirty="0"/>
                <a:t>Στα πλαίσια της εφαρμογής για Ενιαία Πρόσβαση στις ψηφιακές Υπηρεσίες του Κράτους, από τις </a:t>
              </a:r>
              <a:r>
                <a:rPr lang="el-GR" sz="2500" b="1" kern="1200" dirty="0"/>
                <a:t>03/08/2026 </a:t>
              </a:r>
              <a:r>
                <a:rPr lang="el-GR" sz="2500" kern="1200" dirty="0"/>
                <a:t>η είσοδος στο </a:t>
              </a:r>
              <a:r>
                <a:rPr lang="el-GR" sz="2500" b="1" kern="1200" dirty="0"/>
                <a:t>Σύστημα Πληρωμής Εισφορών -</a:t>
              </a:r>
              <a:r>
                <a:rPr lang="en-US" sz="2500" b="1" kern="1200" dirty="0" err="1"/>
                <a:t>SISnet</a:t>
              </a:r>
              <a:r>
                <a:rPr lang="el-GR" sz="2500" b="1" kern="1200" dirty="0"/>
                <a:t> </a:t>
              </a:r>
              <a:r>
                <a:rPr lang="el-GR" sz="2500" kern="1200" dirty="0"/>
                <a:t>για εργοδότες και Αυτοτελώς Εργαζομένους </a:t>
              </a:r>
              <a:r>
                <a:rPr lang="el-GR" sz="2500" b="0" kern="1200" dirty="0"/>
                <a:t>θα πραγματοποιείται</a:t>
              </a:r>
              <a:r>
                <a:rPr lang="el-GR" sz="2500" kern="1200" dirty="0"/>
                <a:t> </a:t>
              </a:r>
              <a:r>
                <a:rPr lang="el-GR" sz="2500" u="sng" kern="1200" dirty="0"/>
                <a:t>μέσω του μηχανισμού </a:t>
              </a:r>
              <a:r>
                <a:rPr lang="en-US" sz="2500" b="1" u="sng" kern="1200" dirty="0"/>
                <a:t>Cy</a:t>
              </a:r>
              <a:r>
                <a:rPr lang="el-GR" sz="2500" b="1" u="sng" kern="1200" dirty="0"/>
                <a:t>-</a:t>
              </a:r>
              <a:r>
                <a:rPr lang="en-US" sz="2500" b="1" u="sng" kern="1200" dirty="0"/>
                <a:t>Login</a:t>
              </a:r>
              <a:r>
                <a:rPr lang="el-GR" sz="2500" b="1" u="sng" kern="1200" dirty="0"/>
                <a:t>.  </a:t>
              </a:r>
              <a:endParaRPr lang="en-US" sz="2500" b="1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4387854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9E3ED7AC-BA97-2233-29C8-FD0BAC087B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634098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BA3410DD-A931-51CC-B9F3-12998927885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4848" y="27824"/>
            <a:ext cx="1475463" cy="13836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DDBAD73-956E-30C5-D398-837E92D76DE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77600" y="5925280"/>
            <a:ext cx="4892464" cy="731583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8CBB437A-A1B9-F498-360B-66C14D547CA4}"/>
              </a:ext>
            </a:extLst>
          </p:cNvPr>
          <p:cNvSpPr txBox="1">
            <a:spLocks/>
          </p:cNvSpPr>
          <p:nvPr/>
        </p:nvSpPr>
        <p:spPr>
          <a:xfrm>
            <a:off x="2477793" y="919629"/>
            <a:ext cx="7068543" cy="852406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l-GR" dirty="0"/>
              <a:t>Τι αλλάζει</a:t>
            </a:r>
            <a:endParaRPr lang="en-CY" dirty="0"/>
          </a:p>
        </p:txBody>
      </p:sp>
    </p:spTree>
    <p:extLst>
      <p:ext uri="{BB962C8B-B14F-4D97-AF65-F5344CB8AC3E}">
        <p14:creationId xmlns:p14="http://schemas.microsoft.com/office/powerpoint/2010/main" val="10069816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7CC4B7FB-3222-46EE-5114-B04B83BA5A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33290306"/>
              </p:ext>
            </p:extLst>
          </p:nvPr>
        </p:nvGraphicFramePr>
        <p:xfrm>
          <a:off x="1505058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F41E8EB-B779-EB35-A66A-9D668C7360CA}"/>
              </a:ext>
            </a:extLst>
          </p:cNvPr>
          <p:cNvCxnSpPr>
            <a:cxnSpLocks/>
          </p:cNvCxnSpPr>
          <p:nvPr/>
        </p:nvCxnSpPr>
        <p:spPr>
          <a:xfrm>
            <a:off x="3414348" y="2168013"/>
            <a:ext cx="0" cy="325939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B237A51E-E1A0-82C2-3955-A16A0D1B018C}"/>
              </a:ext>
            </a:extLst>
          </p:cNvPr>
          <p:cNvCxnSpPr/>
          <p:nvPr/>
        </p:nvCxnSpPr>
        <p:spPr>
          <a:xfrm>
            <a:off x="3421626" y="3185652"/>
            <a:ext cx="82590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EB5FE45-B18C-9CFC-33DD-CC0031544D11}"/>
              </a:ext>
            </a:extLst>
          </p:cNvPr>
          <p:cNvCxnSpPr/>
          <p:nvPr/>
        </p:nvCxnSpPr>
        <p:spPr>
          <a:xfrm>
            <a:off x="3414348" y="5427406"/>
            <a:ext cx="84793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8" name="Picture 27">
            <a:extLst>
              <a:ext uri="{FF2B5EF4-FFF2-40B4-BE49-F238E27FC236}">
                <a16:creationId xmlns:a16="http://schemas.microsoft.com/office/drawing/2014/main" id="{EF256B98-50B8-512C-D2CB-2E8694B3E8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9128" y="27824"/>
            <a:ext cx="1475463" cy="138368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4833FF5-566F-1E48-545B-33E8B7EA530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42192" y="6046438"/>
            <a:ext cx="4892464" cy="73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068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F576CB13-A327-8801-A07F-FE1464BFC5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55117206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EF1E2C00-9C61-8B7B-625D-437DED8526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6537" y="27824"/>
            <a:ext cx="1475463" cy="13836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811966D-5B82-A13C-9DAE-66B7AA4A9AB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68456" y="5989288"/>
            <a:ext cx="4892464" cy="73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6022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A3A83FD-CC30-6C66-9262-227E496208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6537" y="27824"/>
            <a:ext cx="1475463" cy="1383684"/>
          </a:xfrm>
          <a:prstGeom prst="rect">
            <a:avLst/>
          </a:prstGeom>
        </p:spPr>
      </p:pic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36861F0-DBF3-39B0-1A44-6FDC8AA595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38326551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864E510B-3E9A-D04A-E3D6-90B18AF7889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19450" y="5888704"/>
            <a:ext cx="4892464" cy="731583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68FCFFFA-5031-1AF2-E2D0-5604EBAFAC83}"/>
              </a:ext>
            </a:extLst>
          </p:cNvPr>
          <p:cNvSpPr txBox="1">
            <a:spLocks/>
          </p:cNvSpPr>
          <p:nvPr/>
        </p:nvSpPr>
        <p:spPr>
          <a:xfrm>
            <a:off x="1709697" y="783468"/>
            <a:ext cx="7772631" cy="852406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l-GR" dirty="0"/>
              <a:t>Προσθήκη Νέου Λογαριασμού</a:t>
            </a:r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8DCA303-F02D-2CE8-0372-A7BEDA117EA1}"/>
              </a:ext>
            </a:extLst>
          </p:cNvPr>
          <p:cNvGrpSpPr/>
          <p:nvPr/>
        </p:nvGrpSpPr>
        <p:grpSpPr>
          <a:xfrm>
            <a:off x="1545336" y="2352119"/>
            <a:ext cx="8426386" cy="2956500"/>
            <a:chOff x="3183924" y="619417"/>
            <a:chExt cx="7215228" cy="2956500"/>
          </a:xfrm>
        </p:grpSpPr>
        <p:sp>
          <p:nvSpPr>
            <p:cNvPr id="13" name="Rectangle: Top Corners Rounded 12">
              <a:extLst>
                <a:ext uri="{FF2B5EF4-FFF2-40B4-BE49-F238E27FC236}">
                  <a16:creationId xmlns:a16="http://schemas.microsoft.com/office/drawing/2014/main" id="{E5E21DEE-AD20-9948-D0F3-750378740754}"/>
                </a:ext>
              </a:extLst>
            </p:cNvPr>
            <p:cNvSpPr/>
            <p:nvPr/>
          </p:nvSpPr>
          <p:spPr>
            <a:xfrm rot="5400000">
              <a:off x="5313288" y="-1509947"/>
              <a:ext cx="2956500" cy="7215228"/>
            </a:xfrm>
            <a:prstGeom prst="round2Same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4" name="Rectangle: Top Corners Rounded 4">
              <a:extLst>
                <a:ext uri="{FF2B5EF4-FFF2-40B4-BE49-F238E27FC236}">
                  <a16:creationId xmlns:a16="http://schemas.microsoft.com/office/drawing/2014/main" id="{84E0520E-9200-0C57-611D-4AE740313726}"/>
                </a:ext>
              </a:extLst>
            </p:cNvPr>
            <p:cNvSpPr txBox="1"/>
            <p:nvPr/>
          </p:nvSpPr>
          <p:spPr>
            <a:xfrm>
              <a:off x="3183924" y="763741"/>
              <a:ext cx="7070904" cy="266785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016" tIns="11430" rIns="11430" bIns="11430" numCol="1" spcCol="1270" anchor="ctr" anchorCtr="0">
              <a:noAutofit/>
            </a:bodyPr>
            <a:lstStyle/>
            <a:p>
              <a:pPr marL="285750" lvl="1" indent="-285750" algn="just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Wingdings" panose="05000000000000000000" pitchFamily="2" charset="2"/>
                <a:buChar char="Ø"/>
              </a:pPr>
              <a:r>
                <a:rPr lang="el-GR" sz="1800" kern="1200" dirty="0"/>
                <a:t>    Η λειτουργία «Προσθήκη Νέου Λογαριασμού» αφορά εργοδότες (εταιρείες περιορισμένης ευθύνης) οι οποίοι</a:t>
              </a:r>
              <a:r>
                <a:rPr lang="en-US" sz="1800" kern="1200" dirty="0"/>
                <a:t> </a:t>
              </a:r>
              <a:r>
                <a:rPr lang="el-GR" sz="1800" kern="1200" dirty="0"/>
                <a:t>διαθέτουν </a:t>
              </a:r>
              <a:r>
                <a:rPr lang="el-GR" sz="1800" b="1" kern="1200" dirty="0"/>
                <a:t>Αριθμούς Μητρώου Εργοδότη (ΑΜΕ)</a:t>
              </a:r>
              <a:r>
                <a:rPr lang="en-GB" sz="1800" b="1" kern="1200" dirty="0"/>
                <a:t> </a:t>
              </a:r>
              <a:r>
                <a:rPr lang="el-GR" sz="1800" kern="1200" dirty="0"/>
                <a:t> και δραστηριοποιούνται σε διαφορετικές επαρχίες, ή/και </a:t>
              </a:r>
              <a:r>
                <a:rPr lang="el-GR" sz="1800" b="0" kern="1200" dirty="0"/>
                <a:t>έχουν </a:t>
              </a:r>
              <a:r>
                <a:rPr lang="el-GR" sz="1800" kern="1200" dirty="0"/>
                <a:t>διαφορετικές οικονομικές δραστηριότητες.</a:t>
              </a:r>
              <a:endParaRPr lang="en-US" sz="1800" kern="1200" dirty="0"/>
            </a:p>
            <a:p>
              <a:pPr marL="285750" lvl="1" indent="-2857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Wingdings" panose="05000000000000000000" pitchFamily="2" charset="2"/>
                <a:buChar char="Ø"/>
              </a:pPr>
              <a:r>
                <a:rPr lang="el-GR" sz="1800" kern="1200" dirty="0"/>
                <a:t>    Κάθε λογαριασμός μπορεί να συνδεθεί με το δικό του</a:t>
              </a:r>
            </a:p>
            <a:p>
              <a:pPr marL="914400" lvl="3" indent="-285750" algn="just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Arial" panose="020B0604020202020204" pitchFamily="34" charset="0"/>
                <a:buChar char="•"/>
              </a:pPr>
              <a:r>
                <a:rPr lang="el-GR" kern="1200" dirty="0"/>
                <a:t>τραπεζικό λογαριασμό (ΙΒΑΝ)</a:t>
              </a:r>
            </a:p>
            <a:p>
              <a:pPr marL="914400" lvl="3" indent="-285750" algn="just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Arial" panose="020B0604020202020204" pitchFamily="34" charset="0"/>
                <a:buChar char="•"/>
              </a:pPr>
              <a:r>
                <a:rPr lang="el-GR" kern="1200" dirty="0"/>
                <a:t>ηλεκτρονική διεύθυνση </a:t>
              </a:r>
              <a:r>
                <a:rPr lang="en-GB" kern="1200" dirty="0"/>
                <a:t>(email)</a:t>
              </a:r>
              <a:endParaRPr lang="el-GR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7193018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51CCF7E-54F7-50F3-8F90-559A41DBB1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6537" y="0"/>
            <a:ext cx="1475463" cy="13836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CF5A7BA-9452-2015-A69A-87E962F37A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6579" y="6025833"/>
            <a:ext cx="4892464" cy="731583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DDB87C35-5FED-46AA-BCEE-C7B26A33193D}"/>
              </a:ext>
            </a:extLst>
          </p:cNvPr>
          <p:cNvGrpSpPr/>
          <p:nvPr/>
        </p:nvGrpSpPr>
        <p:grpSpPr>
          <a:xfrm>
            <a:off x="768096" y="1383684"/>
            <a:ext cx="10305288" cy="4436194"/>
            <a:chOff x="3456584" y="1151221"/>
            <a:chExt cx="8507008" cy="4781755"/>
          </a:xfrm>
        </p:grpSpPr>
        <p:sp>
          <p:nvSpPr>
            <p:cNvPr id="8" name="Rectangle: Top Corners Rounded 7">
              <a:extLst>
                <a:ext uri="{FF2B5EF4-FFF2-40B4-BE49-F238E27FC236}">
                  <a16:creationId xmlns:a16="http://schemas.microsoft.com/office/drawing/2014/main" id="{43AF2E32-D5B3-00EB-FAB1-F79B9C561662}"/>
                </a:ext>
              </a:extLst>
            </p:cNvPr>
            <p:cNvSpPr/>
            <p:nvPr/>
          </p:nvSpPr>
          <p:spPr>
            <a:xfrm rot="5400000">
              <a:off x="5319210" y="-711405"/>
              <a:ext cx="4781755" cy="8507008"/>
            </a:xfrm>
            <a:prstGeom prst="round2Same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9" name="Rectangle: Top Corners Rounded 4">
              <a:extLst>
                <a:ext uri="{FF2B5EF4-FFF2-40B4-BE49-F238E27FC236}">
                  <a16:creationId xmlns:a16="http://schemas.microsoft.com/office/drawing/2014/main" id="{EAC15177-F487-06F3-18F7-A592FF63B3A5}"/>
                </a:ext>
              </a:extLst>
            </p:cNvPr>
            <p:cNvSpPr txBox="1"/>
            <p:nvPr/>
          </p:nvSpPr>
          <p:spPr>
            <a:xfrm>
              <a:off x="3456584" y="1384647"/>
              <a:ext cx="8273582" cy="431490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016" tIns="11430" rIns="11430" bIns="11430" numCol="1" spcCol="1270" anchor="ctr" anchorCtr="0">
              <a:noAutofit/>
            </a:bodyPr>
            <a:lstStyle/>
            <a:p>
              <a:pPr marL="171450" lvl="1" indent="-171450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None/>
              </a:pPr>
              <a:r>
                <a:rPr lang="el-GR" sz="1800" kern="1200" dirty="0"/>
                <a:t>   Η νέα λειτουργία σύνδεσης παρέχει την δυνατότητα σε ταυτοποιημένα φυσικά ή νομικά πρόσωπα να δημιουργήσουν ή/και να μεταφέρουν υφιστάμενους λογαριασμούς στο</a:t>
              </a:r>
              <a:r>
                <a:rPr lang="en-US" sz="1800" kern="1200" dirty="0"/>
                <a:t> </a:t>
              </a:r>
              <a:r>
                <a:rPr lang="el-GR" sz="1800" kern="1200" dirty="0"/>
                <a:t>λογαριασμό τους στο </a:t>
              </a:r>
              <a:r>
                <a:rPr lang="en-GB" sz="1800" kern="1200" dirty="0"/>
                <a:t>CYLogin </a:t>
              </a:r>
              <a:r>
                <a:rPr lang="el-GR" sz="1800" kern="1200" dirty="0"/>
                <a:t>με σκοπό την διαχείριση τους σε σχέση με την καταβολή των εισφορών τους.</a:t>
              </a:r>
              <a:endParaRPr lang="en-US" sz="1800" kern="1200" dirty="0"/>
            </a:p>
            <a:p>
              <a:pPr marL="742950" lvl="2" indent="-285750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Wingdings" panose="05000000000000000000" pitchFamily="2" charset="2"/>
                <a:buChar char="Ø"/>
              </a:pPr>
              <a:r>
                <a:rPr lang="el-GR" kern="1200" dirty="0"/>
                <a:t>Ο εκπρόσωπος ΔΕΝ ΕΙΝΑΙ υποχρεωτικό να είναι εργοδότης ή αυτοτελώς εργαζόμενο άτομο.</a:t>
              </a:r>
            </a:p>
            <a:p>
              <a:pPr marL="742950" lvl="2" indent="-285750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Wingdings" panose="05000000000000000000" pitchFamily="2" charset="2"/>
                <a:buChar char="Ø"/>
              </a:pPr>
              <a:r>
                <a:rPr lang="el-GR" kern="1200" dirty="0"/>
                <a:t>Πέραν του εκπροσώπου, πρόσβαση στο λογαριασμό μπορεί να έχει και ο ίδιος εργοδότης ή αυτοτελώς εργαζόμενος, νοουμένου ότι έχει πρόσβαση στο </a:t>
              </a:r>
              <a:r>
                <a:rPr lang="en-US" kern="1200" dirty="0"/>
                <a:t>CY Login</a:t>
              </a:r>
              <a:r>
                <a:rPr lang="el-GR" kern="1200" dirty="0"/>
                <a:t>.</a:t>
              </a:r>
            </a:p>
            <a:p>
              <a:pPr marL="742950" lvl="2" indent="-285750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Wingdings" panose="05000000000000000000" pitchFamily="2" charset="2"/>
                <a:buChar char="Ø"/>
              </a:pPr>
              <a:r>
                <a:rPr lang="el-GR" kern="1200" dirty="0"/>
                <a:t>Κάθε λογαριασμός, μπορεί να έχει τον δικό του τραπεζικό λογαριασμό και την δική του ηλεκτρονική διεύθυνση.</a:t>
              </a:r>
            </a:p>
            <a:p>
              <a:pPr marL="742950" lvl="2" indent="-285750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Wingdings" panose="05000000000000000000" pitchFamily="2" charset="2"/>
                <a:buChar char="Ø"/>
              </a:pPr>
              <a:r>
                <a:rPr lang="el-GR" kern="1200" dirty="0"/>
                <a:t>Υφιστάμενοι λογαριασμοί που μεταφέρονται από ένα εκπρόσωπο σε άλλο, διατηρούν τα στοιχεία (</a:t>
              </a:r>
              <a:r>
                <a:rPr lang="en-GB" kern="1200" dirty="0"/>
                <a:t>IBAN / Email) </a:t>
              </a:r>
              <a:r>
                <a:rPr lang="el-GR" kern="1200" dirty="0"/>
                <a:t>και το ιστορικό πληρωμών τους</a:t>
              </a:r>
              <a:r>
                <a:rPr lang="en-US" kern="1200" dirty="0"/>
                <a:t>.</a:t>
              </a:r>
            </a:p>
            <a:p>
              <a:pPr marL="742950" lvl="2" indent="-285750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Wingdings" panose="05000000000000000000" pitchFamily="2" charset="2"/>
                <a:buChar char="Ø"/>
              </a:pPr>
              <a:r>
                <a:rPr lang="el-GR" kern="1200" dirty="0"/>
                <a:t>Στην περίπτωση μεταφοράς εγγραφής από ένα λογαριασμό σε νέο εκπρόσωπο</a:t>
              </a:r>
              <a:r>
                <a:rPr lang="en-US" kern="1200" dirty="0"/>
                <a:t>,</a:t>
              </a:r>
              <a:r>
                <a:rPr lang="el-GR" kern="1200" dirty="0"/>
                <a:t> </a:t>
              </a:r>
              <a:r>
                <a:rPr lang="el-GR" b="1" kern="1200" dirty="0"/>
                <a:t>δεν μεταφέρονται τα δεδομένα αλλά ούτε και το ιστορικό πληρωμών</a:t>
              </a:r>
              <a:r>
                <a:rPr lang="en-US" kern="1200" dirty="0"/>
                <a:t>.  </a:t>
              </a:r>
              <a:r>
                <a:rPr lang="el-GR" kern="1200" dirty="0"/>
                <a:t>Στην περίπτωση της εγγραφής καταχωρείται αυτόματα η ηλεκτρονική διεύθυνση του εκπροσώπου, και αποστέλλεται ηλεκτρονικό μήνυμα ενημέρωσης αποσύνδεσης στον προηγούμενο εκπρόσωπο.</a:t>
              </a:r>
            </a:p>
          </p:txBody>
        </p:sp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B3A88C58-EDE3-1249-74D9-9673A8CFB807}"/>
              </a:ext>
            </a:extLst>
          </p:cNvPr>
          <p:cNvSpPr txBox="1">
            <a:spLocks/>
          </p:cNvSpPr>
          <p:nvPr/>
        </p:nvSpPr>
        <p:spPr>
          <a:xfrm>
            <a:off x="1508760" y="423000"/>
            <a:ext cx="8473555" cy="852406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el-GR" dirty="0"/>
              <a:t>Σύνδεση ως Εκπρόσωπος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0922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1F1B120A-7B46-C82F-87B1-5F859C9B8E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721169"/>
              </p:ext>
            </p:extLst>
          </p:nvPr>
        </p:nvGraphicFramePr>
        <p:xfrm>
          <a:off x="2105152" y="1643210"/>
          <a:ext cx="8128000" cy="37577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CDE23B09-7A5B-B399-BD9B-086F04AF2F3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0568" y="27824"/>
            <a:ext cx="1475463" cy="13836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BFB4693-57FF-0C3B-EDA5-F4E6FD1AE8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78768" y="6098593"/>
            <a:ext cx="4892464" cy="73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7317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c523f6bb-9774-4a58-8f3a-4489febaee7d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E3CCC248DB67E489F484201A7E9944F" ma:contentTypeVersion="11" ma:contentTypeDescription="Create a new document." ma:contentTypeScope="" ma:versionID="bf20183d3aab03b3a3c6d80edc82cd5e">
  <xsd:schema xmlns:xsd="http://www.w3.org/2001/XMLSchema" xmlns:xs="http://www.w3.org/2001/XMLSchema" xmlns:p="http://schemas.microsoft.com/office/2006/metadata/properties" xmlns:ns3="c523f6bb-9774-4a58-8f3a-4489febaee7d" targetNamespace="http://schemas.microsoft.com/office/2006/metadata/properties" ma:root="true" ma:fieldsID="6cc064515d5446a414359bf716d4d312" ns3:_="">
    <xsd:import namespace="c523f6bb-9774-4a58-8f3a-4489febaee7d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System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OCR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23f6bb-9774-4a58-8f3a-4489febaee7d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1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Location" ma:index="13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activity" ma:index="18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8645872-8A11-4CC1-BB45-97C233E60B26}">
  <ds:schemaRefs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c523f6bb-9774-4a58-8f3a-4489febaee7d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CEA9C7A3-C357-4EA5-919C-E060FF51903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CB44DA7-A550-4D62-9785-8AB8974C482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523f6bb-9774-4a58-8f3a-4489febaee7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470</TotalTime>
  <Words>344</Words>
  <Application>Microsoft Office PowerPoint</Application>
  <PresentationFormat>Widescreen</PresentationFormat>
  <Paragraphs>31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Aptos</vt:lpstr>
      <vt:lpstr>Aptos Display</vt:lpstr>
      <vt:lpstr>Arial</vt:lpstr>
      <vt:lpstr>Calibri</vt:lpstr>
      <vt:lpstr>Wingdings</vt:lpstr>
      <vt:lpstr>Office Theme</vt:lpstr>
      <vt:lpstr>SISNet μέσω του CYLogin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Stavroula Pasiardi</dc:creator>
  <cp:lastModifiedBy>Stavroula Pasiardi</cp:lastModifiedBy>
  <cp:revision>24</cp:revision>
  <dcterms:created xsi:type="dcterms:W3CDTF">2026-07-23T17:10:07Z</dcterms:created>
  <dcterms:modified xsi:type="dcterms:W3CDTF">2026-07-24T11:20:31Z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0x0101004E3CCC248DB67E489F484201A7E9944F</vt:lpwstr>
  </property>
</Properties>
</file>