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omments/modernComment_108_C076C551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sldIdLst>
    <p:sldId id="264" r:id="rId5"/>
    <p:sldId id="26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9AEE8AF-A979-51F5-3AA5-A64A2701699E}" name="GARCIA FIGUEROA Alicia" initials="" userId="S::Alicia.GARCIA@euipo.europa.eu::235a65ee-ab99-407f-860e-9dd07be04f4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NTNER Alexander" initials="GA" lastIdx="1" clrIdx="0">
    <p:extLst>
      <p:ext uri="{19B8F6BF-5375-455C-9EA6-DF929625EA0E}">
        <p15:presenceInfo xmlns:p15="http://schemas.microsoft.com/office/powerpoint/2012/main" userId="S::Alexander.GANTNER@euipo.europa.eu::377c4c50-0de2-4442-bc82-9946ce0ba04a" providerId="AD"/>
      </p:ext>
    </p:extLst>
  </p:cmAuthor>
  <p:cmAuthor id="2" name="ZALEWSKI Jacek" initials="ZJ" lastIdx="1" clrIdx="1">
    <p:extLst>
      <p:ext uri="{19B8F6BF-5375-455C-9EA6-DF929625EA0E}">
        <p15:presenceInfo xmlns:p15="http://schemas.microsoft.com/office/powerpoint/2012/main" userId="S-1-5-21-583907252-1454471165-725345543-8941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82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6327" autoAdjust="0"/>
  </p:normalViewPr>
  <p:slideViewPr>
    <p:cSldViewPr snapToGrid="0">
      <p:cViewPr varScale="1">
        <p:scale>
          <a:sx n="104" d="100"/>
          <a:sy n="104" d="100"/>
        </p:scale>
        <p:origin x="232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omments/modernComment_108_C076C55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F0FA3AD-9834-E24E-ABFB-3F06E4E74C34}" authorId="{89AEE8AF-A979-51F5-3AA5-A64A2701699E}" created="2024-09-06T13:35:03.036">
    <pc:sldMkLst xmlns:pc="http://schemas.microsoft.com/office/powerpoint/2013/main/command">
      <pc:docMk/>
      <pc:sldMk cId="3229009233" sldId="264"/>
    </pc:sldMkLst>
    <p188:txBody>
      <a:bodyPr/>
      <a:lstStyle/>
      <a:p>
        <a:r>
          <a:rPr lang="en-US"/>
          <a:t>Please the font Open Sans Bold for the title and Open Sans Regular for the other texts. Thanks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EBDE3E-9108-4613-81C7-248FBB843D20}" type="datetimeFigureOut">
              <a:rPr lang="en-IE" smtClean="0"/>
              <a:t>28/10/2024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20CF0F-3641-431E-B1FA-82A63B2E4A8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74434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101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6C26F-2224-4BCF-9BC9-413DF54C1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8848E6-33C1-4400-8EBD-8EFC8327D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8BB2B5-1873-43FC-AE40-AF79424D2D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B62428-63EB-4689-AF8A-99A4429F4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07F6B-2AF5-4533-9019-231898A42B09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60CF4A-A1DA-4525-B603-D6518A58D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9647D-00DC-4A67-83E1-625DEE96E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74AF-1B1C-489A-8474-4764D078B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295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F770A-8C92-4CC6-B4D0-06D8078B0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218262-3AC1-48FC-B4B0-C24B903E6B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29CF97-9DF7-4398-A7A6-BD3531120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29DA67-5495-47F0-A260-4D7D04F83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07F6B-2AF5-4533-9019-231898A42B09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A0C1C2-15DB-49AF-B8E7-60DEBD151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970EE7-803A-487B-8E31-B93BC3055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74AF-1B1C-489A-8474-4764D078B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507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5328D-6EA7-4CB0-B3A3-326C92F2C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38584D-2BB8-4A4C-899C-2950FB4762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7F0DB1-B323-41BC-8F70-E3C324B90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07F6B-2AF5-4533-9019-231898A42B09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83CFD6-E4AA-4D4C-B968-85FC10171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596F24-9DFC-4E99-A3FB-5899C50AE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74AF-1B1C-489A-8474-4764D078B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9574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D957F0-0182-4E08-B154-499F18D34A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F01777-FDAE-4A59-99B8-2615342CCF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72355B-8C87-4EC2-AAA9-150091BE0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07F6B-2AF5-4533-9019-231898A42B09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5CC200-15CB-4623-9C48-8A23EFA9F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ACA4A-E539-40CD-8308-62867D6C1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74AF-1B1C-489A-8474-4764D078B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317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C8C701-5075-17F7-7647-7BFC6A760E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764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299D3-B123-4E98-A2E6-045D425501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E83552-74D3-48C6-AD6C-FFEDD66CD0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6C8098-CBB6-4ACB-A857-B43CFCD69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07F6B-2AF5-4533-9019-231898A42B09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89BCBD-4386-4859-A95A-40D62215E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C23A6-8493-4320-94F2-62DBBF536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74AF-1B1C-489A-8474-4764D078B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068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554B1-24B9-474C-B73D-1942946FB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A9C60-C76D-44E3-B55D-6B716B9F1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894B00-2ADB-4756-9372-50BAD07FD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07F6B-2AF5-4533-9019-231898A42B09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ED3EF-C931-4023-829A-F5C2AD71C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C6BCA4-3BDB-4079-8063-85257934F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74AF-1B1C-489A-8474-4764D078B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235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BBE57-0AA5-4231-BF68-546A88357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FBD714-A5C2-45C0-BC66-3A9916A305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C5C2D-2AB1-43ED-9C7F-AF4A5C0CC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07F6B-2AF5-4533-9019-231898A42B09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077011-C77F-4958-8E49-4BB8304FD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259936-CCDD-4A16-8767-8A2DAAF58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74AF-1B1C-489A-8474-4764D078B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109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A9393-91A0-49F0-A66F-F4D5B5447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62EDF-24D9-44D3-A3D4-0AB0CD4D58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4B6E58-5868-4733-9DE0-99F912DBF2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C11D76-2614-477B-8B7E-7802910C9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07F6B-2AF5-4533-9019-231898A42B09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6FD22B-B343-471B-ACD1-36DE13446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4F1CE-D3F8-49EC-A33E-C281737A8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74AF-1B1C-489A-8474-4764D078B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180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91DB4-49A6-419F-A560-1AD016A73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EF08E5-AB4C-42F4-ABBA-8F4AD2E78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7E6B6D-FE59-4431-8A2C-96F11AA3A2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F5788E-B72C-49BB-A784-18783746D5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FDBB82-D101-4040-8B22-D8F7925B63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1A5D54-57EC-482E-907C-6C261D148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07F6B-2AF5-4533-9019-231898A42B09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0E0C6F-DA9E-4CC7-8EFF-17031CA50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102AF4-4591-4051-85DF-7BDD5B61D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74AF-1B1C-489A-8474-4764D078B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608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4A64F-3883-446A-82AF-7D78D9B75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DA99F0-0A96-4A16-92BE-09A060DDE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07F6B-2AF5-4533-9019-231898A42B09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2915AA-9A06-424B-891B-412B691F4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45E461-17A1-4586-A32F-67A41D3D7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74AF-1B1C-489A-8474-4764D078B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312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00A730-0DF4-44FA-88F1-EEFFD0AE2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07F6B-2AF5-4533-9019-231898A42B09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4F443D-7A7D-478E-AB0C-EB02D84C0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20C8C1-E2A3-4EEC-8733-EA596BF09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74AF-1B1C-489A-8474-4764D078B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422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C5E970-4DD4-4E3F-B3B6-CD0357B79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DF6FF8-ACF4-40D1-9488-6321AA652E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DEDAFB-C7A8-42DE-9E2C-45F8D36BEC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07F6B-2AF5-4533-9019-231898A42B09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B56421-244F-4C63-8F33-E670D7F743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DD04BB-98E1-42D6-B534-644BE5E512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E74AF-1B1C-489A-8474-4764D078B5E7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 descr="A black fabric with a wavy pattern&#10;&#10;Description automatically generated">
            <a:extLst>
              <a:ext uri="{FF2B5EF4-FFF2-40B4-BE49-F238E27FC236}">
                <a16:creationId xmlns:a16="http://schemas.microsoft.com/office/drawing/2014/main" id="{D4A9E515-923A-B5D0-34AB-C4D77EAA05F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5252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560EFF1-98A2-59E2-240E-1EAC43A5B786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307285" y="326027"/>
            <a:ext cx="2803664" cy="112968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3FC5AA9-125C-040B-8C03-0BF71B211863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9577434" y="311344"/>
            <a:ext cx="2247647" cy="61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134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08_C076C55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EF7C4-D838-41CC-B961-D50A27EE8A6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868482" y="2233107"/>
            <a:ext cx="6488282" cy="1417216"/>
          </a:xfrm>
        </p:spPr>
        <p:txBody>
          <a:bodyPr anchor="b">
            <a:no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Name of the event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2C466A0-F293-1074-4E2E-0C0B4DE0B25E}"/>
              </a:ext>
            </a:extLst>
          </p:cNvPr>
          <p:cNvSpPr txBox="1">
            <a:spLocks/>
          </p:cNvSpPr>
          <p:nvPr/>
        </p:nvSpPr>
        <p:spPr>
          <a:xfrm>
            <a:off x="868482" y="3861016"/>
            <a:ext cx="6488282" cy="82527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25 September</a:t>
            </a:r>
            <a:endParaRPr lang="en-US" sz="3600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22C65CB-9A0B-AE03-0B3D-47078949EEBB}"/>
              </a:ext>
            </a:extLst>
          </p:cNvPr>
          <p:cNvCxnSpPr>
            <a:cxnSpLocks/>
          </p:cNvCxnSpPr>
          <p:nvPr/>
        </p:nvCxnSpPr>
        <p:spPr>
          <a:xfrm>
            <a:off x="993173" y="3691887"/>
            <a:ext cx="5636227" cy="0"/>
          </a:xfrm>
          <a:prstGeom prst="line">
            <a:avLst/>
          </a:prstGeom>
          <a:ln w="19050">
            <a:solidFill>
              <a:schemeClr val="bg1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F389EFFB-9572-521D-0321-AAC778A0F304}"/>
              </a:ext>
            </a:extLst>
          </p:cNvPr>
          <p:cNvSpPr txBox="1">
            <a:spLocks/>
          </p:cNvSpPr>
          <p:nvPr/>
        </p:nvSpPr>
        <p:spPr>
          <a:xfrm>
            <a:off x="868482" y="5146027"/>
            <a:ext cx="6488282" cy="82527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Other information</a:t>
            </a:r>
            <a:endParaRPr lang="en-US" sz="2400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00923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EF7C4-D838-41CC-B961-D50A27EE8A6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868482" y="2617573"/>
            <a:ext cx="6488282" cy="1417216"/>
          </a:xfrm>
        </p:spPr>
        <p:txBody>
          <a:bodyPr anchor="b">
            <a:no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Name of the event</a:t>
            </a:r>
            <a:br>
              <a:rPr lang="en-US" sz="4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4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 second line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2C466A0-F293-1074-4E2E-0C0B4DE0B25E}"/>
              </a:ext>
            </a:extLst>
          </p:cNvPr>
          <p:cNvSpPr txBox="1">
            <a:spLocks/>
          </p:cNvSpPr>
          <p:nvPr/>
        </p:nvSpPr>
        <p:spPr>
          <a:xfrm>
            <a:off x="868482" y="4245482"/>
            <a:ext cx="6488282" cy="82527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25 September</a:t>
            </a:r>
            <a:endParaRPr lang="en-US" sz="3600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22C65CB-9A0B-AE03-0B3D-47078949EEBB}"/>
              </a:ext>
            </a:extLst>
          </p:cNvPr>
          <p:cNvCxnSpPr>
            <a:cxnSpLocks/>
          </p:cNvCxnSpPr>
          <p:nvPr/>
        </p:nvCxnSpPr>
        <p:spPr>
          <a:xfrm>
            <a:off x="993173" y="4076353"/>
            <a:ext cx="5636227" cy="0"/>
          </a:xfrm>
          <a:prstGeom prst="line">
            <a:avLst/>
          </a:prstGeom>
          <a:ln w="19050">
            <a:solidFill>
              <a:schemeClr val="bg1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F389EFFB-9572-521D-0321-AAC778A0F304}"/>
              </a:ext>
            </a:extLst>
          </p:cNvPr>
          <p:cNvSpPr txBox="1">
            <a:spLocks/>
          </p:cNvSpPr>
          <p:nvPr/>
        </p:nvSpPr>
        <p:spPr>
          <a:xfrm>
            <a:off x="868482" y="5146027"/>
            <a:ext cx="6488282" cy="82527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Other information</a:t>
            </a:r>
            <a:endParaRPr lang="en-US" sz="2400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6293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EUIPO Document" ma:contentTypeID="0x010100101ADCC8680145368BE8E1D3D40C788A" ma:contentTypeVersion="1" ma:contentTypeDescription="" ma:contentTypeScope="" ma:versionID="84a7f6b9a9324c93f7c429fe637c4145">
  <xsd:schema xmlns:xsd="http://www.w3.org/2001/XMLSchema" xmlns:p="http://schemas.microsoft.com/office/2006/metadata/properties" xmlns:ns2="0e656187-b300-4fb0-8bf4-3a50f872073c" targetNamespace="http://schemas.microsoft.com/office/2006/metadata/properties" ma:root="true" ma:fieldsID="d82bb511108d8e269345fc9bd5c1ab5b" ns2:_="">
    <xsd:import namespace="0e656187-b300-4fb0-8bf4-3a50f872073c"/>
    <xsd:element name="properties">
      <xsd:complexType>
        <xsd:sequence>
          <xsd:element name="documentManagement">
            <xsd:complexType>
              <xsd:all>
                <xsd:element ref="ns2:Document_x0020_Identification_x0020_Number" minOccurs="0"/>
                <xsd:element ref="ns2:Description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0e656187-b300-4fb0-8bf4-3a50f872073c" elementFormDefault="qualified">
    <xsd:import namespace="http://schemas.microsoft.com/office/2006/documentManagement/types"/>
    <xsd:element name="Document_x0020_Identification_x0020_Number" ma:readOnly="true" ma:index="8" nillable="true" ma:displayName="Document Identification Number" ma:internalName="Document_x0020_Identification_x0020_Number">
      <xsd:simpleType>
        <xsd:restriction base="dms:Text">
</xsd:restriction>
      </xsd:simpleType>
    </xsd:element>
    <xsd:element name="Description" ma:index="9" nillable="true" ma:displayName="Description" ma:internalName="Description">
      <xsd:simpleType>
        <xsd:restriction base="dms:Note">
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-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/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Identification_x0020_Number xmlns="0e656187-b300-4fb0-8bf4-3a50f872073c">0143540337</Document_x0020_Identification_x0020_Number>
    <Description xmlns="0e656187-b300-4fb0-8bf4-3a50f872073c" xsi:nil="true"/>
  </documentManagement>
</p:properties>
</file>

<file path=customXml/itemProps1.xml><?xml version="1.0" encoding="utf-8"?>
<ds:datastoreItem xmlns:ds="http://schemas.openxmlformats.org/officeDocument/2006/customXml" ds:itemID="{FF576C9F-ECF0-4A67-B2B0-0C743030F25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16021F8-AAA7-40C9-BE8F-E235DFFB1E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656187-b300-4fb0-8bf4-3a50f872073c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065901EB-474E-4364-A338-01ADAC39035D}">
  <ds:schemaRefs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0e656187-b300-4fb0-8bf4-3a50f872073c"/>
    <ds:schemaRef ds:uri="http://www.w3.org/XML/1998/namespace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20</Words>
  <Application>Microsoft Macintosh PowerPoint</Application>
  <PresentationFormat>Widescreen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Open Sans</vt:lpstr>
      <vt:lpstr>Office Theme</vt:lpstr>
      <vt:lpstr>Name of the event</vt:lpstr>
      <vt:lpstr>Name of the event with second 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1_DEA2024_INFO SESSION.pptx</dc:title>
  <dc:creator>GANTNER Alexander</dc:creator>
  <cp:lastModifiedBy>GARCIA FIGUEROA Alicia</cp:lastModifiedBy>
  <cp:revision>117</cp:revision>
  <dcterms:created xsi:type="dcterms:W3CDTF">2021-09-23T15:08:16Z</dcterms:created>
  <dcterms:modified xsi:type="dcterms:W3CDTF">2024-10-28T17:45:34Z</dcterms:modified>
</cp:coreProperties>
</file>