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ink/ink8.xml" ContentType="application/inkml+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ink/ink6.xml" ContentType="application/inkml+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ink/ink4.xml" ContentType="application/inkml+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ink/ink2.xml" ContentType="application/inkml+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ink/ink7.xml" ContentType="application/inkml+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ink/ink3.xml" ContentType="application/inkml+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ink/ink1.xml" ContentType="application/inkml+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8" r:id="rId1"/>
  </p:sldMasterIdLst>
  <p:notesMasterIdLst>
    <p:notesMasterId r:id="rId34"/>
  </p:notesMasterIdLst>
  <p:handoutMasterIdLst>
    <p:handoutMasterId r:id="rId35"/>
  </p:handoutMasterIdLst>
  <p:sldIdLst>
    <p:sldId id="315" r:id="rId2"/>
    <p:sldId id="299" r:id="rId3"/>
    <p:sldId id="257" r:id="rId4"/>
    <p:sldId id="307" r:id="rId5"/>
    <p:sldId id="258" r:id="rId6"/>
    <p:sldId id="308" r:id="rId7"/>
    <p:sldId id="322" r:id="rId8"/>
    <p:sldId id="309" r:id="rId9"/>
    <p:sldId id="319" r:id="rId10"/>
    <p:sldId id="313" r:id="rId11"/>
    <p:sldId id="321" r:id="rId12"/>
    <p:sldId id="318" r:id="rId13"/>
    <p:sldId id="287" r:id="rId14"/>
    <p:sldId id="293" r:id="rId15"/>
    <p:sldId id="314" r:id="rId16"/>
    <p:sldId id="323" r:id="rId17"/>
    <p:sldId id="326" r:id="rId18"/>
    <p:sldId id="324" r:id="rId19"/>
    <p:sldId id="325" r:id="rId20"/>
    <p:sldId id="327" r:id="rId21"/>
    <p:sldId id="320" r:id="rId22"/>
    <p:sldId id="259" r:id="rId23"/>
    <p:sldId id="261" r:id="rId24"/>
    <p:sldId id="267" r:id="rId25"/>
    <p:sldId id="263" r:id="rId26"/>
    <p:sldId id="272" r:id="rId27"/>
    <p:sldId id="277" r:id="rId28"/>
    <p:sldId id="317" r:id="rId29"/>
    <p:sldId id="311" r:id="rId30"/>
    <p:sldId id="316" r:id="rId31"/>
    <p:sldId id="312" r:id="rId32"/>
    <p:sldId id="310" r:id="rId33"/>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915"/>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662" autoAdjust="0"/>
  </p:normalViewPr>
  <p:slideViewPr>
    <p:cSldViewPr>
      <p:cViewPr varScale="1">
        <p:scale>
          <a:sx n="83" d="100"/>
          <a:sy n="83" d="100"/>
        </p:scale>
        <p:origin x="-1578" y="-96"/>
      </p:cViewPr>
      <p:guideLst>
        <p:guide orient="horz" pos="2160"/>
        <p:guide pos="2880"/>
      </p:guideLst>
    </p:cSldViewPr>
  </p:slideViewPr>
  <p:outlineViewPr>
    <p:cViewPr>
      <p:scale>
        <a:sx n="33" d="100"/>
        <a:sy n="33" d="100"/>
      </p:scale>
      <p:origin x="0" y="492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s Savva" userId="f4b45e86e0eb522c" providerId="LiveId" clId="{EFFFC41A-5761-A849-9314-37BBB4A7AD2E}"/>
    <pc:docChg chg="undo custSel modSld addMainMaster delMainMaster">
      <pc:chgData name="Andreas Savva" userId="f4b45e86e0eb522c" providerId="LiveId" clId="{EFFFC41A-5761-A849-9314-37BBB4A7AD2E}" dt="2018-11-06T18:10:40.058" v="39"/>
      <pc:docMkLst>
        <pc:docMk/>
      </pc:docMkLst>
      <pc:sldChg chg="modSp">
        <pc:chgData name="Andreas Savva" userId="f4b45e86e0eb522c" providerId="LiveId" clId="{EFFFC41A-5761-A849-9314-37BBB4A7AD2E}" dt="2018-11-06T18:08:31.242" v="30" actId="1076"/>
        <pc:sldMkLst>
          <pc:docMk/>
          <pc:sldMk cId="0" sldId="257"/>
        </pc:sldMkLst>
        <pc:picChg chg="mod">
          <ac:chgData name="Andreas Savva" userId="f4b45e86e0eb522c" providerId="LiveId" clId="{EFFFC41A-5761-A849-9314-37BBB4A7AD2E}" dt="2018-11-06T18:08:31.242" v="30" actId="1076"/>
          <ac:picMkLst>
            <pc:docMk/>
            <pc:sldMk cId="0" sldId="257"/>
            <ac:picMk id="3076" creationId="{00000000-0000-0000-0000-000000000000}"/>
          </ac:picMkLst>
        </pc:picChg>
      </pc:sldChg>
      <pc:sldChg chg="addSp">
        <pc:chgData name="Andreas Savva" userId="f4b45e86e0eb522c" providerId="LiveId" clId="{EFFFC41A-5761-A849-9314-37BBB4A7AD2E}" dt="2018-11-06T18:09:50.538" v="33"/>
        <pc:sldMkLst>
          <pc:docMk/>
          <pc:sldMk cId="0" sldId="283"/>
        </pc:sldMkLst>
        <pc:inkChg chg="add">
          <ac:chgData name="Andreas Savva" userId="f4b45e86e0eb522c" providerId="LiveId" clId="{EFFFC41A-5761-A849-9314-37BBB4A7AD2E}" dt="2018-11-06T18:09:42.902" v="31"/>
          <ac:inkMkLst>
            <pc:docMk/>
            <pc:sldMk cId="0" sldId="283"/>
            <ac:inkMk id="4" creationId="{703C2713-EEB0-9442-BABB-903C724544DF}"/>
          </ac:inkMkLst>
        </pc:inkChg>
        <pc:inkChg chg="add">
          <ac:chgData name="Andreas Savva" userId="f4b45e86e0eb522c" providerId="LiveId" clId="{EFFFC41A-5761-A849-9314-37BBB4A7AD2E}" dt="2018-11-06T18:09:50.538" v="33"/>
          <ac:inkMkLst>
            <pc:docMk/>
            <pc:sldMk cId="0" sldId="283"/>
            <ac:inkMk id="5" creationId="{3B0BA0EA-2062-8E4B-A2D2-D8EF4E70A285}"/>
          </ac:inkMkLst>
        </pc:inkChg>
      </pc:sldChg>
      <pc:sldChg chg="addSp delSp modSp">
        <pc:chgData name="Andreas Savva" userId="f4b45e86e0eb522c" providerId="LiveId" clId="{EFFFC41A-5761-A849-9314-37BBB4A7AD2E}" dt="2018-11-06T18:10:39.506" v="38"/>
        <pc:sldMkLst>
          <pc:docMk/>
          <pc:sldMk cId="0" sldId="299"/>
        </pc:sldMkLst>
        <pc:spChg chg="add del mod">
          <ac:chgData name="Andreas Savva" userId="f4b45e86e0eb522c" providerId="LiveId" clId="{EFFFC41A-5761-A849-9314-37BBB4A7AD2E}" dt="2018-11-06T17:06:54.466" v="27"/>
          <ac:spMkLst>
            <pc:docMk/>
            <pc:sldMk cId="0" sldId="299"/>
            <ac:spMk id="4" creationId="{D52F5D2C-12CB-4546-A954-A73E4EE2B44D}"/>
          </ac:spMkLst>
        </pc:spChg>
        <pc:spChg chg="add del mod">
          <ac:chgData name="Andreas Savva" userId="f4b45e86e0eb522c" providerId="LiveId" clId="{EFFFC41A-5761-A849-9314-37BBB4A7AD2E}" dt="2018-11-06T17:06:51.898" v="24"/>
          <ac:spMkLst>
            <pc:docMk/>
            <pc:sldMk cId="0" sldId="299"/>
            <ac:spMk id="9" creationId="{0B578DFB-13F0-9040-976E-677861E0F568}"/>
          </ac:spMkLst>
        </pc:spChg>
        <pc:spChg chg="add del mod">
          <ac:chgData name="Andreas Savva" userId="f4b45e86e0eb522c" providerId="LiveId" clId="{EFFFC41A-5761-A849-9314-37BBB4A7AD2E}" dt="2018-11-06T17:06:49.514" v="22"/>
          <ac:spMkLst>
            <pc:docMk/>
            <pc:sldMk cId="0" sldId="299"/>
            <ac:spMk id="11" creationId="{9FF193D9-1536-CD41-812F-F738EBDFAB8D}"/>
          </ac:spMkLst>
        </pc:spChg>
        <pc:spChg chg="mod">
          <ac:chgData name="Andreas Savva" userId="f4b45e86e0eb522c" providerId="LiveId" clId="{EFFFC41A-5761-A849-9314-37BBB4A7AD2E}" dt="2018-11-06T18:06:57.136" v="29" actId="1076"/>
          <ac:spMkLst>
            <pc:docMk/>
            <pc:sldMk cId="0" sldId="299"/>
            <ac:spMk id="2050" creationId="{00000000-0000-0000-0000-000000000000}"/>
          </ac:spMkLst>
        </pc:spChg>
        <pc:inkChg chg="add del">
          <ac:chgData name="Andreas Savva" userId="f4b45e86e0eb522c" providerId="LiveId" clId="{EFFFC41A-5761-A849-9314-37BBB4A7AD2E}" dt="2018-11-06T17:06:15.614" v="6"/>
          <ac:inkMkLst>
            <pc:docMk/>
            <pc:sldMk cId="0" sldId="299"/>
            <ac:inkMk id="2" creationId="{17E0D6A5-A801-0E49-8893-DAE70230B542}"/>
          </ac:inkMkLst>
        </pc:inkChg>
        <pc:inkChg chg="add del">
          <ac:chgData name="Andreas Savva" userId="f4b45e86e0eb522c" providerId="LiveId" clId="{EFFFC41A-5761-A849-9314-37BBB4A7AD2E}" dt="2018-11-06T18:10:39.506" v="38"/>
          <ac:inkMkLst>
            <pc:docMk/>
            <pc:sldMk cId="0" sldId="299"/>
            <ac:inkMk id="2" creationId="{2F31DCF6-FB54-0046-B02D-CEF7205679A0}"/>
          </ac:inkMkLst>
        </pc:inkChg>
        <pc:inkChg chg="add del">
          <ac:chgData name="Andreas Savva" userId="f4b45e86e0eb522c" providerId="LiveId" clId="{EFFFC41A-5761-A849-9314-37BBB4A7AD2E}" dt="2018-11-06T17:06:55.787" v="28"/>
          <ac:inkMkLst>
            <pc:docMk/>
            <pc:sldMk cId="0" sldId="299"/>
            <ac:inkMk id="3" creationId="{A5F3DD19-AC2A-BF4E-9640-5F46967877B4}"/>
          </ac:inkMkLst>
        </pc:inkChg>
        <pc:inkChg chg="add del">
          <ac:chgData name="Andreas Savva" userId="f4b45e86e0eb522c" providerId="LiveId" clId="{EFFFC41A-5761-A849-9314-37BBB4A7AD2E}" dt="2018-11-06T18:10:39.506" v="38"/>
          <ac:inkMkLst>
            <pc:docMk/>
            <pc:sldMk cId="0" sldId="299"/>
            <ac:inkMk id="3" creationId="{72D0D539-D6CB-604B-AA41-5543BCEC242C}"/>
          </ac:inkMkLst>
        </pc:inkChg>
        <pc:inkChg chg="add reco">
          <ac:chgData name="Andreas Savva" userId="f4b45e86e0eb522c" providerId="LiveId" clId="{EFFFC41A-5761-A849-9314-37BBB4A7AD2E}" dt="2018-11-06T18:10:39.506" v="38"/>
          <ac:inkMkLst>
            <pc:docMk/>
            <pc:sldMk cId="0" sldId="299"/>
            <ac:inkMk id="4" creationId="{355CACEC-11A7-4C4F-BAAF-26343A8F9EFE}"/>
          </ac:inkMkLst>
        </pc:inkChg>
        <pc:inkChg chg="add del">
          <ac:chgData name="Andreas Savva" userId="f4b45e86e0eb522c" providerId="LiveId" clId="{EFFFC41A-5761-A849-9314-37BBB4A7AD2E}" dt="2018-11-06T17:06:53.611" v="26"/>
          <ac:inkMkLst>
            <pc:docMk/>
            <pc:sldMk cId="0" sldId="299"/>
            <ac:inkMk id="5" creationId="{6987010E-B54A-864B-A55A-FE9CBDBABEF3}"/>
          </ac:inkMkLst>
        </pc:inkChg>
        <pc:inkChg chg="add del">
          <ac:chgData name="Andreas Savva" userId="f4b45e86e0eb522c" providerId="LiveId" clId="{EFFFC41A-5761-A849-9314-37BBB4A7AD2E}" dt="2018-11-06T17:06:53.382" v="25"/>
          <ac:inkMkLst>
            <pc:docMk/>
            <pc:sldMk cId="0" sldId="299"/>
            <ac:inkMk id="6" creationId="{1E1A40C8-46C0-8244-8269-1DFA6B7903E0}"/>
          </ac:inkMkLst>
        </pc:inkChg>
        <pc:inkChg chg="add del reco">
          <ac:chgData name="Andreas Savva" userId="f4b45e86e0eb522c" providerId="LiveId" clId="{EFFFC41A-5761-A849-9314-37BBB4A7AD2E}" dt="2018-11-06T17:06:53.382" v="25"/>
          <ac:inkMkLst>
            <pc:docMk/>
            <pc:sldMk cId="0" sldId="299"/>
            <ac:inkMk id="7" creationId="{C5243F69-691A-764E-BEC0-01D6264D41B0}"/>
          </ac:inkMkLst>
        </pc:inkChg>
        <pc:inkChg chg="add del">
          <ac:chgData name="Andreas Savva" userId="f4b45e86e0eb522c" providerId="LiveId" clId="{EFFFC41A-5761-A849-9314-37BBB4A7AD2E}" dt="2018-11-06T17:06:51.342" v="23"/>
          <ac:inkMkLst>
            <pc:docMk/>
            <pc:sldMk cId="0" sldId="299"/>
            <ac:inkMk id="10" creationId="{FA25889E-D95A-5B4C-8F7B-3E6A22515707}"/>
          </ac:inkMkLst>
        </pc:inkChg>
      </pc:sldChg>
    </pc:docChg>
  </pc:docChgLst>
  <pc:docChgLst>
    <pc:chgData name="Andreas Savva" userId="f4b45e86e0eb522c" providerId="LiveId" clId="{30165F97-5A93-4448-9B82-AACC00690D1C}"/>
    <pc:docChg chg="undo redo custSel addSld delSld modSld sldOrd addMainMaster delMainMaster">
      <pc:chgData name="Andreas Savva" userId="f4b45e86e0eb522c" providerId="LiveId" clId="{30165F97-5A93-4448-9B82-AACC00690D1C}" dt="2018-11-06T20:50:51.926" v="465"/>
      <pc:docMkLst>
        <pc:docMk/>
      </pc:docMkLst>
      <pc:sldChg chg="addSp delSp modSp">
        <pc:chgData name="Andreas Savva" userId="f4b45e86e0eb522c" providerId="LiveId" clId="{30165F97-5A93-4448-9B82-AACC00690D1C}" dt="2018-11-06T19:20:25.455" v="223" actId="1076"/>
        <pc:sldMkLst>
          <pc:docMk/>
          <pc:sldMk cId="0" sldId="257"/>
        </pc:sldMkLst>
        <pc:picChg chg="add mod">
          <ac:chgData name="Andreas Savva" userId="f4b45e86e0eb522c" providerId="LiveId" clId="{30165F97-5A93-4448-9B82-AACC00690D1C}" dt="2018-11-06T19:20:25.455" v="223" actId="1076"/>
          <ac:picMkLst>
            <pc:docMk/>
            <pc:sldMk cId="0" sldId="257"/>
            <ac:picMk id="3" creationId="{0B9F68CF-6FAC-3941-B2A7-CC67BE6F7291}"/>
          </ac:picMkLst>
        </pc:picChg>
        <pc:picChg chg="del">
          <ac:chgData name="Andreas Savva" userId="f4b45e86e0eb522c" providerId="LiveId" clId="{30165F97-5A93-4448-9B82-AACC00690D1C}" dt="2018-11-06T19:20:16.269" v="220" actId="21"/>
          <ac:picMkLst>
            <pc:docMk/>
            <pc:sldMk cId="0" sldId="257"/>
            <ac:picMk id="3076" creationId="{00000000-0000-0000-0000-000000000000}"/>
          </ac:picMkLst>
        </pc:picChg>
        <pc:inkChg chg="add">
          <ac:chgData name="Andreas Savva" userId="f4b45e86e0eb522c" providerId="LiveId" clId="{30165F97-5A93-4448-9B82-AACC00690D1C}" dt="2018-11-06T19:19:25.065" v="213" actId="1076"/>
          <ac:inkMkLst>
            <pc:docMk/>
            <pc:sldMk cId="0" sldId="257"/>
            <ac:inkMk id="2" creationId="{9EDE1E72-2228-2F41-8CA9-259ACE127B9B}"/>
          </ac:inkMkLst>
        </pc:inkChg>
        <pc:inkChg chg="add del">
          <ac:chgData name="Andreas Savva" userId="f4b45e86e0eb522c" providerId="LiveId" clId="{30165F97-5A93-4448-9B82-AACC00690D1C}" dt="2018-11-06T19:20:06.866" v="218" actId="1076"/>
          <ac:inkMkLst>
            <pc:docMk/>
            <pc:sldMk cId="0" sldId="257"/>
            <ac:inkMk id="5" creationId="{13B0E292-8401-3D4C-B029-94A84F05D55C}"/>
          </ac:inkMkLst>
        </pc:inkChg>
      </pc:sldChg>
      <pc:sldChg chg="modSp">
        <pc:chgData name="Andreas Savva" userId="f4b45e86e0eb522c" providerId="LiveId" clId="{30165F97-5A93-4448-9B82-AACC00690D1C}" dt="2018-11-06T20:21:18.266" v="275" actId="1076"/>
        <pc:sldMkLst>
          <pc:docMk/>
          <pc:sldMk cId="0" sldId="263"/>
        </pc:sldMkLst>
        <pc:spChg chg="mod">
          <ac:chgData name="Andreas Savva" userId="f4b45e86e0eb522c" providerId="LiveId" clId="{30165F97-5A93-4448-9B82-AACC00690D1C}" dt="2018-11-06T20:21:18.266" v="275" actId="1076"/>
          <ac:spMkLst>
            <pc:docMk/>
            <pc:sldMk cId="0" sldId="263"/>
            <ac:spMk id="148483" creationId="{00000000-0000-0000-0000-000000000000}"/>
          </ac:spMkLst>
        </pc:spChg>
      </pc:sldChg>
      <pc:sldChg chg="addSp delSp">
        <pc:chgData name="Andreas Savva" userId="f4b45e86e0eb522c" providerId="LiveId" clId="{30165F97-5A93-4448-9B82-AACC00690D1C}" dt="2018-11-06T20:20:43.710" v="273"/>
        <pc:sldMkLst>
          <pc:docMk/>
          <pc:sldMk cId="0" sldId="267"/>
        </pc:sldMkLst>
        <pc:inkChg chg="add del">
          <ac:chgData name="Andreas Savva" userId="f4b45e86e0eb522c" providerId="LiveId" clId="{30165F97-5A93-4448-9B82-AACC00690D1C}" dt="2018-11-06T20:20:43.710" v="273"/>
          <ac:inkMkLst>
            <pc:docMk/>
            <pc:sldMk cId="0" sldId="267"/>
            <ac:inkMk id="2" creationId="{3E7F3A50-27C9-4349-8F55-140FCF5F4B7D}"/>
          </ac:inkMkLst>
        </pc:inkChg>
      </pc:sldChg>
      <pc:sldChg chg="addSp modSp">
        <pc:chgData name="Andreas Savva" userId="f4b45e86e0eb522c" providerId="LiveId" clId="{30165F97-5A93-4448-9B82-AACC00690D1C}" dt="2018-11-06T20:34:34.717" v="329"/>
        <pc:sldMkLst>
          <pc:docMk/>
          <pc:sldMk cId="0" sldId="280"/>
        </pc:sldMkLst>
        <pc:spChg chg="mod">
          <ac:chgData name="Andreas Savva" userId="f4b45e86e0eb522c" providerId="LiveId" clId="{30165F97-5A93-4448-9B82-AACC00690D1C}" dt="2018-11-06T20:24:37.929" v="282" actId="1076"/>
          <ac:spMkLst>
            <pc:docMk/>
            <pc:sldMk cId="0" sldId="280"/>
            <ac:spMk id="3" creationId="{00000000-0000-0000-0000-000000000000}"/>
          </ac:spMkLst>
        </pc:spChg>
        <pc:spChg chg="mod">
          <ac:chgData name="Andreas Savva" userId="f4b45e86e0eb522c" providerId="LiveId" clId="{30165F97-5A93-4448-9B82-AACC00690D1C}" dt="2018-11-06T20:30:44.701" v="324" actId="1076"/>
          <ac:spMkLst>
            <pc:docMk/>
            <pc:sldMk cId="0" sldId="280"/>
            <ac:spMk id="6" creationId="{00000000-0000-0000-0000-000000000000}"/>
          </ac:spMkLst>
        </pc:spChg>
        <pc:picChg chg="mod">
          <ac:chgData name="Andreas Savva" userId="f4b45e86e0eb522c" providerId="LiveId" clId="{30165F97-5A93-4448-9B82-AACC00690D1C}" dt="2018-11-06T20:28:36.514" v="315" actId="1076"/>
          <ac:picMkLst>
            <pc:docMk/>
            <pc:sldMk cId="0" sldId="280"/>
            <ac:picMk id="21511" creationId="{00000000-0000-0000-0000-000000000000}"/>
          </ac:picMkLst>
        </pc:picChg>
        <pc:inkChg chg="add">
          <ac:chgData name="Andreas Savva" userId="f4b45e86e0eb522c" providerId="LiveId" clId="{30165F97-5A93-4448-9B82-AACC00690D1C}" dt="2018-11-06T20:34:33.004" v="327"/>
          <ac:inkMkLst>
            <pc:docMk/>
            <pc:sldMk cId="0" sldId="280"/>
            <ac:inkMk id="4" creationId="{9FE97C5A-6F90-004B-BB24-42131DECF13D}"/>
          </ac:inkMkLst>
        </pc:inkChg>
        <pc:inkChg chg="add">
          <ac:chgData name="Andreas Savva" userId="f4b45e86e0eb522c" providerId="LiveId" clId="{30165F97-5A93-4448-9B82-AACC00690D1C}" dt="2018-11-06T20:34:34.717" v="329"/>
          <ac:inkMkLst>
            <pc:docMk/>
            <pc:sldMk cId="0" sldId="280"/>
            <ac:inkMk id="5" creationId="{D5670CDE-47F2-8144-B84E-BE4D3D4E6430}"/>
          </ac:inkMkLst>
        </pc:inkChg>
      </pc:sldChg>
      <pc:sldChg chg="addSp delSp">
        <pc:chgData name="Andreas Savva" userId="f4b45e86e0eb522c" providerId="LiveId" clId="{30165F97-5A93-4448-9B82-AACC00690D1C}" dt="2018-11-06T18:40:27.785" v="22"/>
        <pc:sldMkLst>
          <pc:docMk/>
          <pc:sldMk cId="0" sldId="282"/>
        </pc:sldMkLst>
        <pc:inkChg chg="add del">
          <ac:chgData name="Andreas Savva" userId="f4b45e86e0eb522c" providerId="LiveId" clId="{30165F97-5A93-4448-9B82-AACC00690D1C}" dt="2018-11-06T18:40:27.785" v="22"/>
          <ac:inkMkLst>
            <pc:docMk/>
            <pc:sldMk cId="0" sldId="282"/>
            <ac:inkMk id="4" creationId="{27AE52DB-6F3F-EF42-A2E8-34DBDDB89894}"/>
          </ac:inkMkLst>
        </pc:inkChg>
        <pc:inkChg chg="add del">
          <ac:chgData name="Andreas Savva" userId="f4b45e86e0eb522c" providerId="LiveId" clId="{30165F97-5A93-4448-9B82-AACC00690D1C}" dt="2018-11-06T18:40:27.785" v="22"/>
          <ac:inkMkLst>
            <pc:docMk/>
            <pc:sldMk cId="0" sldId="282"/>
            <ac:inkMk id="5" creationId="{E5BD08DF-17E0-8D4D-9086-A23702E7FF30}"/>
          </ac:inkMkLst>
        </pc:inkChg>
        <pc:inkChg chg="add del reco">
          <ac:chgData name="Andreas Savva" userId="f4b45e86e0eb522c" providerId="LiveId" clId="{30165F97-5A93-4448-9B82-AACC00690D1C}" dt="2018-11-06T18:40:27.785" v="22"/>
          <ac:inkMkLst>
            <pc:docMk/>
            <pc:sldMk cId="0" sldId="282"/>
            <ac:inkMk id="6" creationId="{975F5DB8-E7C6-704A-BA15-4C2D2F143128}"/>
          </ac:inkMkLst>
        </pc:inkChg>
      </pc:sldChg>
      <pc:sldChg chg="delSp modSp">
        <pc:chgData name="Andreas Savva" userId="f4b45e86e0eb522c" providerId="LiveId" clId="{30165F97-5A93-4448-9B82-AACC00690D1C}" dt="2018-11-06T19:22:27.854" v="257" actId="20577"/>
        <pc:sldMkLst>
          <pc:docMk/>
          <pc:sldMk cId="0" sldId="299"/>
        </pc:sldMkLst>
        <pc:spChg chg="mod">
          <ac:chgData name="Andreas Savva" userId="f4b45e86e0eb522c" providerId="LiveId" clId="{30165F97-5A93-4448-9B82-AACC00690D1C}" dt="2018-11-06T19:21:19.874" v="241" actId="20577"/>
          <ac:spMkLst>
            <pc:docMk/>
            <pc:sldMk cId="0" sldId="299"/>
            <ac:spMk id="2050" creationId="{00000000-0000-0000-0000-000000000000}"/>
          </ac:spMkLst>
        </pc:spChg>
        <pc:spChg chg="mod">
          <ac:chgData name="Andreas Savva" userId="f4b45e86e0eb522c" providerId="LiveId" clId="{30165F97-5A93-4448-9B82-AACC00690D1C}" dt="2018-11-06T19:22:27.854" v="257" actId="20577"/>
          <ac:spMkLst>
            <pc:docMk/>
            <pc:sldMk cId="0" sldId="299"/>
            <ac:spMk id="2051" creationId="{00000000-0000-0000-0000-000000000000}"/>
          </ac:spMkLst>
        </pc:spChg>
        <pc:inkChg chg="del">
          <ac:chgData name="Andreas Savva" userId="f4b45e86e0eb522c" providerId="LiveId" clId="{30165F97-5A93-4448-9B82-AACC00690D1C}" dt="2018-11-06T18:25:59.460" v="0" actId="20577"/>
          <ac:inkMkLst>
            <pc:docMk/>
            <pc:sldMk cId="0" sldId="299"/>
            <ac:inkMk id="4" creationId="{355CACEC-11A7-4C4F-BAAF-26343A8F9EFE}"/>
          </ac:inkMkLst>
        </pc:inkChg>
      </pc:sldChg>
      <pc:sldChg chg="addSp delSp modSp new mod ord modClrScheme chgLayout">
        <pc:chgData name="Andreas Savva" userId="f4b45e86e0eb522c" providerId="LiveId" clId="{30165F97-5A93-4448-9B82-AACC00690D1C}" dt="2018-11-06T18:52:07.597" v="155" actId="207"/>
        <pc:sldMkLst>
          <pc:docMk/>
          <pc:sldMk cId="2634594541" sldId="307"/>
        </pc:sldMkLst>
        <pc:spChg chg="add mod">
          <ac:chgData name="Andreas Savva" userId="f4b45e86e0eb522c" providerId="LiveId" clId="{30165F97-5A93-4448-9B82-AACC00690D1C}" dt="2018-11-06T18:30:36.291" v="16" actId="20577"/>
          <ac:spMkLst>
            <pc:docMk/>
            <pc:sldMk cId="2634594541" sldId="307"/>
            <ac:spMk id="2" creationId="{0FCD4379-1863-4040-9292-95F15D6428D4}"/>
          </ac:spMkLst>
        </pc:spChg>
        <pc:spChg chg="add mod">
          <ac:chgData name="Andreas Savva" userId="f4b45e86e0eb522c" providerId="LiveId" clId="{30165F97-5A93-4448-9B82-AACC00690D1C}" dt="2018-11-06T18:52:07.597" v="155" actId="207"/>
          <ac:spMkLst>
            <pc:docMk/>
            <pc:sldMk cId="2634594541" sldId="307"/>
            <ac:spMk id="3" creationId="{E7EF7C0B-C99A-2F44-AF2F-160608010622}"/>
          </ac:spMkLst>
        </pc:spChg>
        <pc:inkChg chg="add del">
          <ac:chgData name="Andreas Savva" userId="f4b45e86e0eb522c" providerId="LiveId" clId="{30165F97-5A93-4448-9B82-AACC00690D1C}" dt="2018-11-06T18:30:24.276" v="7" actId="207"/>
          <ac:inkMkLst>
            <pc:docMk/>
            <pc:sldMk cId="2634594541" sldId="307"/>
            <ac:inkMk id="4" creationId="{831EC492-A7FA-6B43-98C0-C297848AFE88}"/>
          </ac:inkMkLst>
        </pc:inkChg>
        <pc:inkChg chg="add">
          <ac:chgData name="Andreas Savva" userId="f4b45e86e0eb522c" providerId="LiveId" clId="{30165F97-5A93-4448-9B82-AACC00690D1C}" dt="2018-11-06T18:44:10.588" v="26" actId="207"/>
          <ac:inkMkLst>
            <pc:docMk/>
            <pc:sldMk cId="2634594541" sldId="307"/>
            <ac:inkMk id="4" creationId="{F4DF130F-2EA5-5344-9CE0-4EB9F4F4E832}"/>
          </ac:inkMkLst>
        </pc:inkChg>
        <pc:inkChg chg="add del">
          <ac:chgData name="Andreas Savva" userId="f4b45e86e0eb522c" providerId="LiveId" clId="{30165F97-5A93-4448-9B82-AACC00690D1C}" dt="2018-11-06T18:30:24.276" v="7" actId="207"/>
          <ac:inkMkLst>
            <pc:docMk/>
            <pc:sldMk cId="2634594541" sldId="307"/>
            <ac:inkMk id="5" creationId="{AE066745-7AF7-BF4E-9021-66A6970A79D8}"/>
          </ac:inkMkLst>
        </pc:inkChg>
        <pc:inkChg chg="add">
          <ac:chgData name="Andreas Savva" userId="f4b45e86e0eb522c" providerId="LiveId" clId="{30165F97-5A93-4448-9B82-AACC00690D1C}" dt="2018-11-06T18:44:11.427" v="28" actId="207"/>
          <ac:inkMkLst>
            <pc:docMk/>
            <pc:sldMk cId="2634594541" sldId="307"/>
            <ac:inkMk id="5" creationId="{222B30D1-11DA-3E4F-A69B-9B27621A50B5}"/>
          </ac:inkMkLst>
        </pc:inkChg>
        <pc:inkChg chg="add">
          <ac:chgData name="Andreas Savva" userId="f4b45e86e0eb522c" providerId="LiveId" clId="{30165F97-5A93-4448-9B82-AACC00690D1C}" dt="2018-11-06T18:44:11.700" v="29" actId="207"/>
          <ac:inkMkLst>
            <pc:docMk/>
            <pc:sldMk cId="2634594541" sldId="307"/>
            <ac:inkMk id="6" creationId="{8DDE3F0E-07B4-2F46-8F5D-CF7B03CBE44D}"/>
          </ac:inkMkLst>
        </pc:inkChg>
        <pc:inkChg chg="add del">
          <ac:chgData name="Andreas Savva" userId="f4b45e86e0eb522c" providerId="LiveId" clId="{30165F97-5A93-4448-9B82-AACC00690D1C}" dt="2018-11-06T18:30:24.276" v="7" actId="207"/>
          <ac:inkMkLst>
            <pc:docMk/>
            <pc:sldMk cId="2634594541" sldId="307"/>
            <ac:inkMk id="6" creationId="{F989F1DD-8393-944E-8EF0-8DA558B1ADA5}"/>
          </ac:inkMkLst>
        </pc:inkChg>
        <pc:inkChg chg="add del reco">
          <ac:chgData name="Andreas Savva" userId="f4b45e86e0eb522c" providerId="LiveId" clId="{30165F97-5A93-4448-9B82-AACC00690D1C}" dt="2018-11-06T18:43:24.382" v="25" actId="207"/>
          <ac:inkMkLst>
            <pc:docMk/>
            <pc:sldMk cId="2634594541" sldId="307"/>
            <ac:inkMk id="7" creationId="{4D46919F-3FFF-FC45-A680-6FAF92DFAF3B}"/>
          </ac:inkMkLst>
        </pc:inkChg>
        <pc:inkChg chg="add">
          <ac:chgData name="Andreas Savva" userId="f4b45e86e0eb522c" providerId="LiveId" clId="{30165F97-5A93-4448-9B82-AACC00690D1C}" dt="2018-11-06T18:45:10.188" v="38" actId="207"/>
          <ac:inkMkLst>
            <pc:docMk/>
            <pc:sldMk cId="2634594541" sldId="307"/>
            <ac:inkMk id="8" creationId="{6E0DA882-2A30-C046-B524-E8157A87BBDD}"/>
          </ac:inkMkLst>
        </pc:inkChg>
        <pc:inkChg chg="add del">
          <ac:chgData name="Andreas Savva" userId="f4b45e86e0eb522c" providerId="LiveId" clId="{30165F97-5A93-4448-9B82-AACC00690D1C}" dt="2018-11-06T18:30:25.342" v="10" actId="207"/>
          <ac:inkMkLst>
            <pc:docMk/>
            <pc:sldMk cId="2634594541" sldId="307"/>
            <ac:inkMk id="9" creationId="{5EC5574A-A183-B747-B103-3EDAB87DA9A5}"/>
          </ac:inkMkLst>
        </pc:inkChg>
        <pc:inkChg chg="add del">
          <ac:chgData name="Andreas Savva" userId="f4b45e86e0eb522c" providerId="LiveId" clId="{30165F97-5A93-4448-9B82-AACC00690D1C}" dt="2018-11-06T18:30:25.342" v="10" actId="207"/>
          <ac:inkMkLst>
            <pc:docMk/>
            <pc:sldMk cId="2634594541" sldId="307"/>
            <ac:inkMk id="10" creationId="{CE287DE5-A2D8-364D-A01F-CACED8188DDC}"/>
          </ac:inkMkLst>
        </pc:inkChg>
        <pc:inkChg chg="add del reco">
          <ac:chgData name="Andreas Savva" userId="f4b45e86e0eb522c" providerId="LiveId" clId="{30165F97-5A93-4448-9B82-AACC00690D1C}" dt="2018-11-06T18:43:24.371" v="24" actId="207"/>
          <ac:inkMkLst>
            <pc:docMk/>
            <pc:sldMk cId="2634594541" sldId="307"/>
            <ac:inkMk id="11" creationId="{B8CFDE5C-D91B-DC46-8D17-7FCC2BA71E86}"/>
          </ac:inkMkLst>
        </pc:inkChg>
      </pc:sldChg>
      <pc:sldChg chg="addSp delSp modSp new mod modClrScheme chgLayout">
        <pc:chgData name="Andreas Savva" userId="f4b45e86e0eb522c" providerId="LiveId" clId="{30165F97-5A93-4448-9B82-AACC00690D1C}" dt="2018-11-06T19:09:19.380" v="212" actId="20577"/>
        <pc:sldMkLst>
          <pc:docMk/>
          <pc:sldMk cId="1963094768" sldId="308"/>
        </pc:sldMkLst>
        <pc:spChg chg="add mod">
          <ac:chgData name="Andreas Savva" userId="f4b45e86e0eb522c" providerId="LiveId" clId="{30165F97-5A93-4448-9B82-AACC00690D1C}" dt="2018-11-06T19:00:36.863" v="193" actId="20577"/>
          <ac:spMkLst>
            <pc:docMk/>
            <pc:sldMk cId="1963094768" sldId="308"/>
            <ac:spMk id="2" creationId="{5FCD9A62-F667-C64B-A372-EDFD19C8EC1A}"/>
          </ac:spMkLst>
        </pc:spChg>
        <pc:spChg chg="add mod">
          <ac:chgData name="Andreas Savva" userId="f4b45e86e0eb522c" providerId="LiveId" clId="{30165F97-5A93-4448-9B82-AACC00690D1C}" dt="2018-11-06T19:09:19.380" v="212" actId="20577"/>
          <ac:spMkLst>
            <pc:docMk/>
            <pc:sldMk cId="1963094768" sldId="308"/>
            <ac:spMk id="3" creationId="{AACD767B-A022-B54A-94EF-1C86A942E298}"/>
          </ac:spMkLst>
        </pc:spChg>
        <pc:inkChg chg="add del">
          <ac:chgData name="Andreas Savva" userId="f4b45e86e0eb522c" providerId="LiveId" clId="{30165F97-5A93-4448-9B82-AACC00690D1C}" dt="2018-11-06T18:59:26.447" v="160" actId="20577"/>
          <ac:inkMkLst>
            <pc:docMk/>
            <pc:sldMk cId="1963094768" sldId="308"/>
            <ac:inkMk id="4" creationId="{F732386D-9C3C-D544-97C7-EF4DCB235540}"/>
          </ac:inkMkLst>
        </pc:inkChg>
        <pc:inkChg chg="add del">
          <ac:chgData name="Andreas Savva" userId="f4b45e86e0eb522c" providerId="LiveId" clId="{30165F97-5A93-4448-9B82-AACC00690D1C}" dt="2018-11-06T18:59:26.447" v="160" actId="20577"/>
          <ac:inkMkLst>
            <pc:docMk/>
            <pc:sldMk cId="1963094768" sldId="308"/>
            <ac:inkMk id="5" creationId="{5B20D3E2-048A-1748-9B1C-96A09AF092AF}"/>
          </ac:inkMkLst>
        </pc:inkChg>
        <pc:inkChg chg="add del reco">
          <ac:chgData name="Andreas Savva" userId="f4b45e86e0eb522c" providerId="LiveId" clId="{30165F97-5A93-4448-9B82-AACC00690D1C}" dt="2018-11-06T18:59:34.290" v="170" actId="20577"/>
          <ac:inkMkLst>
            <pc:docMk/>
            <pc:sldMk cId="1963094768" sldId="308"/>
            <ac:inkMk id="6" creationId="{276F6759-B8BE-A240-B5FC-DB2AF1895B2A}"/>
          </ac:inkMkLst>
        </pc:inkChg>
        <pc:inkChg chg="add del">
          <ac:chgData name="Andreas Savva" userId="f4b45e86e0eb522c" providerId="LiveId" clId="{30165F97-5A93-4448-9B82-AACC00690D1C}" dt="2018-11-06T18:59:28.345" v="164" actId="20577"/>
          <ac:inkMkLst>
            <pc:docMk/>
            <pc:sldMk cId="1963094768" sldId="308"/>
            <ac:inkMk id="8" creationId="{2F5F73AF-5354-0641-9CBC-33669E49C9CE}"/>
          </ac:inkMkLst>
        </pc:inkChg>
        <pc:inkChg chg="add del">
          <ac:chgData name="Andreas Savva" userId="f4b45e86e0eb522c" providerId="LiveId" clId="{30165F97-5A93-4448-9B82-AACC00690D1C}" dt="2018-11-06T18:59:28.345" v="164" actId="20577"/>
          <ac:inkMkLst>
            <pc:docMk/>
            <pc:sldMk cId="1963094768" sldId="308"/>
            <ac:inkMk id="9" creationId="{387D726B-3D66-9A4B-ADF6-2C9657A01BF3}"/>
          </ac:inkMkLst>
        </pc:inkChg>
        <pc:inkChg chg="add del reco">
          <ac:chgData name="Andreas Savva" userId="f4b45e86e0eb522c" providerId="LiveId" clId="{30165F97-5A93-4448-9B82-AACC00690D1C}" dt="2018-11-06T18:59:29.524" v="167" actId="20577"/>
          <ac:inkMkLst>
            <pc:docMk/>
            <pc:sldMk cId="1963094768" sldId="308"/>
            <ac:inkMk id="10" creationId="{49428FC4-4B4C-C748-A6E8-C7B495DB96A0}"/>
          </ac:inkMkLst>
        </pc:inkChg>
        <pc:inkChg chg="add del">
          <ac:chgData name="Andreas Savva" userId="f4b45e86e0eb522c" providerId="LiveId" clId="{30165F97-5A93-4448-9B82-AACC00690D1C}" dt="2018-11-06T18:59:29.524" v="167" actId="20577"/>
          <ac:inkMkLst>
            <pc:docMk/>
            <pc:sldMk cId="1963094768" sldId="308"/>
            <ac:inkMk id="12" creationId="{F396B9DA-777D-F847-AD13-65BC5A1A38BD}"/>
          </ac:inkMkLst>
        </pc:inkChg>
        <pc:inkChg chg="add del">
          <ac:chgData name="Andreas Savva" userId="f4b45e86e0eb522c" providerId="LiveId" clId="{30165F97-5A93-4448-9B82-AACC00690D1C}" dt="2018-11-06T18:59:29.524" v="167" actId="20577"/>
          <ac:inkMkLst>
            <pc:docMk/>
            <pc:sldMk cId="1963094768" sldId="308"/>
            <ac:inkMk id="13" creationId="{DCBA9AF4-B8AC-8143-A9E1-E7DDED778E53}"/>
          </ac:inkMkLst>
        </pc:inkChg>
        <pc:inkChg chg="add del reco">
          <ac:chgData name="Andreas Savva" userId="f4b45e86e0eb522c" providerId="LiveId" clId="{30165F97-5A93-4448-9B82-AACC00690D1C}" dt="2018-11-06T18:59:34.282" v="169" actId="20577"/>
          <ac:inkMkLst>
            <pc:docMk/>
            <pc:sldMk cId="1963094768" sldId="308"/>
            <ac:inkMk id="14" creationId="{027DB4EC-BF92-F64C-944A-C9F3A745314B}"/>
          </ac:inkMkLst>
        </pc:inkChg>
        <pc:inkChg chg="add del">
          <ac:chgData name="Andreas Savva" userId="f4b45e86e0eb522c" providerId="LiveId" clId="{30165F97-5A93-4448-9B82-AACC00690D1C}" dt="2018-11-06T19:08:39.924" v="202" actId="20577"/>
          <ac:inkMkLst>
            <pc:docMk/>
            <pc:sldMk cId="1963094768" sldId="308"/>
            <ac:inkMk id="16" creationId="{06291110-38B7-7548-8E61-57AA0880B636}"/>
          </ac:inkMkLst>
        </pc:inkChg>
        <pc:inkChg chg="add del">
          <ac:chgData name="Andreas Savva" userId="f4b45e86e0eb522c" providerId="LiveId" clId="{30165F97-5A93-4448-9B82-AACC00690D1C}" dt="2018-11-06T19:08:39.924" v="202" actId="20577"/>
          <ac:inkMkLst>
            <pc:docMk/>
            <pc:sldMk cId="1963094768" sldId="308"/>
            <ac:inkMk id="17" creationId="{60D89E08-B69C-9D45-BCBB-2513ABAB0CA4}"/>
          </ac:inkMkLst>
        </pc:inkChg>
        <pc:inkChg chg="add del">
          <ac:chgData name="Andreas Savva" userId="f4b45e86e0eb522c" providerId="LiveId" clId="{30165F97-5A93-4448-9B82-AACC00690D1C}" dt="2018-11-06T19:08:39.924" v="202" actId="20577"/>
          <ac:inkMkLst>
            <pc:docMk/>
            <pc:sldMk cId="1963094768" sldId="308"/>
            <ac:inkMk id="18" creationId="{DA48E9C4-E788-0C4F-8962-0D61A575BCD0}"/>
          </ac:inkMkLst>
        </pc:inkChg>
        <pc:inkChg chg="add del reco">
          <ac:chgData name="Andreas Savva" userId="f4b45e86e0eb522c" providerId="LiveId" clId="{30165F97-5A93-4448-9B82-AACC00690D1C}" dt="2018-11-06T19:08:45.701" v="210" actId="20577"/>
          <ac:inkMkLst>
            <pc:docMk/>
            <pc:sldMk cId="1963094768" sldId="308"/>
            <ac:inkMk id="19" creationId="{0F45D6DC-70C7-2B4E-B8FB-81A2FC561E59}"/>
          </ac:inkMkLst>
        </pc:inkChg>
        <pc:inkChg chg="add del">
          <ac:chgData name="Andreas Savva" userId="f4b45e86e0eb522c" providerId="LiveId" clId="{30165F97-5A93-4448-9B82-AACC00690D1C}" dt="2018-11-06T19:08:45.872" v="211" actId="20577"/>
          <ac:inkMkLst>
            <pc:docMk/>
            <pc:sldMk cId="1963094768" sldId="308"/>
            <ac:inkMk id="21" creationId="{14EDB9BD-D914-3943-9EB4-F2056A230026}"/>
          </ac:inkMkLst>
        </pc:inkChg>
        <pc:inkChg chg="add del">
          <ac:chgData name="Andreas Savva" userId="f4b45e86e0eb522c" providerId="LiveId" clId="{30165F97-5A93-4448-9B82-AACC00690D1C}" dt="2018-11-06T19:08:45.701" v="210" actId="20577"/>
          <ac:inkMkLst>
            <pc:docMk/>
            <pc:sldMk cId="1963094768" sldId="308"/>
            <ac:inkMk id="22" creationId="{2AF0DB6E-AD06-AC46-9E5F-0EC77275D907}"/>
          </ac:inkMkLst>
        </pc:inkChg>
        <pc:inkChg chg="add del reco">
          <ac:chgData name="Andreas Savva" userId="f4b45e86e0eb522c" providerId="LiveId" clId="{30165F97-5A93-4448-9B82-AACC00690D1C}" dt="2018-11-06T19:08:45.701" v="210" actId="20577"/>
          <ac:inkMkLst>
            <pc:docMk/>
            <pc:sldMk cId="1963094768" sldId="308"/>
            <ac:inkMk id="23" creationId="{93677B87-9D13-4D47-98EC-0E166D445D92}"/>
          </ac:inkMkLst>
        </pc:inkChg>
        <pc:inkChg chg="add del">
          <ac:chgData name="Andreas Savva" userId="f4b45e86e0eb522c" providerId="LiveId" clId="{30165F97-5A93-4448-9B82-AACC00690D1C}" dt="2018-11-06T19:08:45.476" v="209" actId="20577"/>
          <ac:inkMkLst>
            <pc:docMk/>
            <pc:sldMk cId="1963094768" sldId="308"/>
            <ac:inkMk id="25" creationId="{B2C83F07-29E8-844A-AEA8-A0372D3C8272}"/>
          </ac:inkMkLst>
        </pc:inkChg>
      </pc:sldChg>
      <pc:sldChg chg="addSp delSp modSp new add del">
        <pc:chgData name="Andreas Savva" userId="f4b45e86e0eb522c" providerId="LiveId" clId="{30165F97-5A93-4448-9B82-AACC00690D1C}" dt="2018-11-06T20:35:04.186" v="335" actId="22"/>
        <pc:sldMkLst>
          <pc:docMk/>
          <pc:sldMk cId="1665428759" sldId="309"/>
        </pc:sldMkLst>
        <pc:spChg chg="mod">
          <ac:chgData name="Andreas Savva" userId="f4b45e86e0eb522c" providerId="LiveId" clId="{30165F97-5A93-4448-9B82-AACC00690D1C}" dt="2018-11-06T19:56:15.203" v="270" actId="20577"/>
          <ac:spMkLst>
            <pc:docMk/>
            <pc:sldMk cId="1665428759" sldId="309"/>
            <ac:spMk id="2" creationId="{E5F05A5E-26A5-FE48-8C76-A749E4C51D9C}"/>
          </ac:spMkLst>
        </pc:spChg>
        <pc:spChg chg="del">
          <ac:chgData name="Andreas Savva" userId="f4b45e86e0eb522c" providerId="LiveId" clId="{30165F97-5A93-4448-9B82-AACC00690D1C}" dt="2018-11-06T20:25:07.302" v="283" actId="22"/>
          <ac:spMkLst>
            <pc:docMk/>
            <pc:sldMk cId="1665428759" sldId="309"/>
            <ac:spMk id="3" creationId="{33B09188-B845-6C4D-8FD8-B42CF5A0A3A9}"/>
          </ac:spMkLst>
        </pc:spChg>
        <pc:spChg chg="add mod">
          <ac:chgData name="Andreas Savva" userId="f4b45e86e0eb522c" providerId="LiveId" clId="{30165F97-5A93-4448-9B82-AACC00690D1C}" dt="2018-11-06T20:25:07.302" v="283" actId="22"/>
          <ac:spMkLst>
            <pc:docMk/>
            <pc:sldMk cId="1665428759" sldId="309"/>
            <ac:spMk id="5" creationId="{CA959DC4-B0F8-9445-B071-C0AB633F39E8}"/>
          </ac:spMkLst>
        </pc:spChg>
        <pc:spChg chg="add mod">
          <ac:chgData name="Andreas Savva" userId="f4b45e86e0eb522c" providerId="LiveId" clId="{30165F97-5A93-4448-9B82-AACC00690D1C}" dt="2018-11-06T20:27:10.872" v="313" actId="20577"/>
          <ac:spMkLst>
            <pc:docMk/>
            <pc:sldMk cId="1665428759" sldId="309"/>
            <ac:spMk id="7" creationId="{7EDF8E8A-489D-174C-82DF-762C1F003B4A}"/>
          </ac:spMkLst>
        </pc:spChg>
        <pc:spChg chg="add">
          <ac:chgData name="Andreas Savva" userId="f4b45e86e0eb522c" providerId="LiveId" clId="{30165F97-5A93-4448-9B82-AACC00690D1C}" dt="2018-11-06T20:28:12.512" v="314" actId="22"/>
          <ac:spMkLst>
            <pc:docMk/>
            <pc:sldMk cId="1665428759" sldId="309"/>
            <ac:spMk id="9" creationId="{DBF31633-881A-DD41-9C68-2CB936A88FFC}"/>
          </ac:spMkLst>
        </pc:spChg>
        <pc:picChg chg="add mod">
          <ac:chgData name="Andreas Savva" userId="f4b45e86e0eb522c" providerId="LiveId" clId="{30165F97-5A93-4448-9B82-AACC00690D1C}" dt="2018-11-06T20:29:28.015" v="318" actId="14861"/>
          <ac:picMkLst>
            <pc:docMk/>
            <pc:sldMk cId="1665428759" sldId="309"/>
            <ac:picMk id="11" creationId="{0B04AE5A-6084-BB42-B673-E0C5414A4AB2}"/>
          </ac:picMkLst>
        </pc:picChg>
        <pc:picChg chg="add del">
          <ac:chgData name="Andreas Savva" userId="f4b45e86e0eb522c" providerId="LiveId" clId="{30165F97-5A93-4448-9B82-AACC00690D1C}" dt="2018-11-06T20:30:42.605" v="323" actId="22"/>
          <ac:picMkLst>
            <pc:docMk/>
            <pc:sldMk cId="1665428759" sldId="309"/>
            <ac:picMk id="13" creationId="{67D50B11-D2B5-6A4D-ACAA-720A59D0FBDD}"/>
          </ac:picMkLst>
        </pc:picChg>
        <pc:picChg chg="add">
          <ac:chgData name="Andreas Savva" userId="f4b45e86e0eb522c" providerId="LiveId" clId="{30165F97-5A93-4448-9B82-AACC00690D1C}" dt="2018-11-06T20:31:08.695" v="325" actId="22"/>
          <ac:picMkLst>
            <pc:docMk/>
            <pc:sldMk cId="1665428759" sldId="309"/>
            <ac:picMk id="15" creationId="{170D1711-7239-6748-AAF5-C9CF79D85373}"/>
          </ac:picMkLst>
        </pc:picChg>
        <pc:picChg chg="add">
          <ac:chgData name="Andreas Savva" userId="f4b45e86e0eb522c" providerId="LiveId" clId="{30165F97-5A93-4448-9B82-AACC00690D1C}" dt="2018-11-06T20:31:35.614" v="326" actId="22"/>
          <ac:picMkLst>
            <pc:docMk/>
            <pc:sldMk cId="1665428759" sldId="309"/>
            <ac:picMk id="17" creationId="{45F64A6F-6034-AE4B-B083-00FB56C85FD8}"/>
          </ac:picMkLst>
        </pc:picChg>
        <pc:picChg chg="add">
          <ac:chgData name="Andreas Savva" userId="f4b45e86e0eb522c" providerId="LiveId" clId="{30165F97-5A93-4448-9B82-AACC00690D1C}" dt="2018-11-06T20:35:04.186" v="335" actId="22"/>
          <ac:picMkLst>
            <pc:docMk/>
            <pc:sldMk cId="1665428759" sldId="309"/>
            <ac:picMk id="21" creationId="{2AD23EBE-4CD3-A74D-B5D6-7B82C53D12BA}"/>
          </ac:picMkLst>
        </pc:picChg>
        <pc:inkChg chg="add">
          <ac:chgData name="Andreas Savva" userId="f4b45e86e0eb522c" providerId="LiveId" clId="{30165F97-5A93-4448-9B82-AACC00690D1C}" dt="2018-11-06T20:34:56.751" v="331" actId="22"/>
          <ac:inkMkLst>
            <pc:docMk/>
            <pc:sldMk cId="1665428759" sldId="309"/>
            <ac:inkMk id="18" creationId="{1CA4F44A-AD09-3045-B0D0-DFB8CC3B6FB0}"/>
          </ac:inkMkLst>
        </pc:inkChg>
        <pc:inkChg chg="add">
          <ac:chgData name="Andreas Savva" userId="f4b45e86e0eb522c" providerId="LiveId" clId="{30165F97-5A93-4448-9B82-AACC00690D1C}" dt="2018-11-06T20:34:59.623" v="333" actId="22"/>
          <ac:inkMkLst>
            <pc:docMk/>
            <pc:sldMk cId="1665428759" sldId="309"/>
            <ac:inkMk id="19" creationId="{17A2096C-259E-2842-B16B-054E6012DF16}"/>
          </ac:inkMkLst>
        </pc:inkChg>
      </pc:sldChg>
      <pc:sldChg chg="addSp delSp modSp new">
        <pc:chgData name="Andreas Savva" userId="f4b45e86e0eb522c" providerId="LiveId" clId="{30165F97-5A93-4448-9B82-AACC00690D1C}" dt="2018-11-06T20:50:51.926" v="465"/>
        <pc:sldMkLst>
          <pc:docMk/>
          <pc:sldMk cId="3522281991" sldId="310"/>
        </pc:sldMkLst>
        <pc:inkChg chg="add del">
          <ac:chgData name="Andreas Savva" userId="f4b45e86e0eb522c" providerId="LiveId" clId="{30165F97-5A93-4448-9B82-AACC00690D1C}" dt="2018-11-06T20:46:00.090" v="340"/>
          <ac:inkMkLst>
            <pc:docMk/>
            <pc:sldMk cId="3522281991" sldId="310"/>
            <ac:inkMk id="2" creationId="{7C0FD118-54C3-0743-B19D-08658AA87576}"/>
          </ac:inkMkLst>
        </pc:inkChg>
        <pc:inkChg chg="add del">
          <ac:chgData name="Andreas Savva" userId="f4b45e86e0eb522c" providerId="LiveId" clId="{30165F97-5A93-4448-9B82-AACC00690D1C}" dt="2018-11-06T20:47:05.149" v="387"/>
          <ac:inkMkLst>
            <pc:docMk/>
            <pc:sldMk cId="3522281991" sldId="310"/>
            <ac:inkMk id="3" creationId="{F2EB9767-C61A-6E41-BA7D-B8BE64B881B9}"/>
          </ac:inkMkLst>
        </pc:inkChg>
        <pc:inkChg chg="add del">
          <ac:chgData name="Andreas Savva" userId="f4b45e86e0eb522c" providerId="LiveId" clId="{30165F97-5A93-4448-9B82-AACC00690D1C}" dt="2018-11-06T20:46:19.958" v="353"/>
          <ac:inkMkLst>
            <pc:docMk/>
            <pc:sldMk cId="3522281991" sldId="310"/>
            <ac:inkMk id="4" creationId="{2A9561EC-607F-684B-BEC5-F81FB3AD5AF8}"/>
          </ac:inkMkLst>
        </pc:inkChg>
        <pc:inkChg chg="add del">
          <ac:chgData name="Andreas Savva" userId="f4b45e86e0eb522c" providerId="LiveId" clId="{30165F97-5A93-4448-9B82-AACC00690D1C}" dt="2018-11-06T20:46:19.958" v="353"/>
          <ac:inkMkLst>
            <pc:docMk/>
            <pc:sldMk cId="3522281991" sldId="310"/>
            <ac:inkMk id="5" creationId="{CF535CC2-158D-0D4B-8E32-E40D8C88EB50}"/>
          </ac:inkMkLst>
        </pc:inkChg>
        <pc:inkChg chg="add del">
          <ac:chgData name="Andreas Savva" userId="f4b45e86e0eb522c" providerId="LiveId" clId="{30165F97-5A93-4448-9B82-AACC00690D1C}" dt="2018-11-06T20:46:19.958" v="353"/>
          <ac:inkMkLst>
            <pc:docMk/>
            <pc:sldMk cId="3522281991" sldId="310"/>
            <ac:inkMk id="6" creationId="{F084AF57-98EF-8549-8E97-504ED106AC67}"/>
          </ac:inkMkLst>
        </pc:inkChg>
        <pc:inkChg chg="add del">
          <ac:chgData name="Andreas Savva" userId="f4b45e86e0eb522c" providerId="LiveId" clId="{30165F97-5A93-4448-9B82-AACC00690D1C}" dt="2018-11-06T20:46:19.958" v="353"/>
          <ac:inkMkLst>
            <pc:docMk/>
            <pc:sldMk cId="3522281991" sldId="310"/>
            <ac:inkMk id="7" creationId="{2A408C38-F222-6346-B208-E4FB1AD8050C}"/>
          </ac:inkMkLst>
        </pc:inkChg>
        <pc:inkChg chg="add del">
          <ac:chgData name="Andreas Savva" userId="f4b45e86e0eb522c" providerId="LiveId" clId="{30165F97-5A93-4448-9B82-AACC00690D1C}" dt="2018-11-06T20:46:19.958" v="353"/>
          <ac:inkMkLst>
            <pc:docMk/>
            <pc:sldMk cId="3522281991" sldId="310"/>
            <ac:inkMk id="8" creationId="{D502D972-E114-EA47-9170-AB4ED0E96CDD}"/>
          </ac:inkMkLst>
        </pc:inkChg>
        <pc:inkChg chg="add del">
          <ac:chgData name="Andreas Savva" userId="f4b45e86e0eb522c" providerId="LiveId" clId="{30165F97-5A93-4448-9B82-AACC00690D1C}" dt="2018-11-06T20:46:19.958" v="353"/>
          <ac:inkMkLst>
            <pc:docMk/>
            <pc:sldMk cId="3522281991" sldId="310"/>
            <ac:inkMk id="9" creationId="{52213351-9FFE-E640-AD10-843235D8971F}"/>
          </ac:inkMkLst>
        </pc:inkChg>
        <pc:inkChg chg="add del">
          <ac:chgData name="Andreas Savva" userId="f4b45e86e0eb522c" providerId="LiveId" clId="{30165F97-5A93-4448-9B82-AACC00690D1C}" dt="2018-11-06T20:46:19.958" v="353"/>
          <ac:inkMkLst>
            <pc:docMk/>
            <pc:sldMk cId="3522281991" sldId="310"/>
            <ac:inkMk id="10" creationId="{A11532E6-3BF0-C643-8D5F-8BDF65F99D23}"/>
          </ac:inkMkLst>
        </pc:inkChg>
        <pc:inkChg chg="add del">
          <ac:chgData name="Andreas Savva" userId="f4b45e86e0eb522c" providerId="LiveId" clId="{30165F97-5A93-4448-9B82-AACC00690D1C}" dt="2018-11-06T20:46:19.958" v="353"/>
          <ac:inkMkLst>
            <pc:docMk/>
            <pc:sldMk cId="3522281991" sldId="310"/>
            <ac:inkMk id="11" creationId="{BD583446-B2F6-D643-8ED3-4A7897AFCBE0}"/>
          </ac:inkMkLst>
        </pc:inkChg>
        <pc:inkChg chg="add del">
          <ac:chgData name="Andreas Savva" userId="f4b45e86e0eb522c" providerId="LiveId" clId="{30165F97-5A93-4448-9B82-AACC00690D1C}" dt="2018-11-06T20:46:19.958" v="353"/>
          <ac:inkMkLst>
            <pc:docMk/>
            <pc:sldMk cId="3522281991" sldId="310"/>
            <ac:inkMk id="12" creationId="{6F462B10-8D9F-814D-9521-17D11BE69245}"/>
          </ac:inkMkLst>
        </pc:inkChg>
        <pc:inkChg chg="add del">
          <ac:chgData name="Andreas Savva" userId="f4b45e86e0eb522c" providerId="LiveId" clId="{30165F97-5A93-4448-9B82-AACC00690D1C}" dt="2018-11-06T20:46:19.958" v="353"/>
          <ac:inkMkLst>
            <pc:docMk/>
            <pc:sldMk cId="3522281991" sldId="310"/>
            <ac:inkMk id="13" creationId="{F8CB39C8-F0D8-444B-9B6B-C5BC7844CAA5}"/>
          </ac:inkMkLst>
        </pc:inkChg>
        <pc:inkChg chg="add del reco">
          <ac:chgData name="Andreas Savva" userId="f4b45e86e0eb522c" providerId="LiveId" clId="{30165F97-5A93-4448-9B82-AACC00690D1C}" dt="2018-11-06T20:46:27.643" v="363"/>
          <ac:inkMkLst>
            <pc:docMk/>
            <pc:sldMk cId="3522281991" sldId="310"/>
            <ac:inkMk id="14" creationId="{E987757E-5759-FB48-99D1-DC298F994B76}"/>
          </ac:inkMkLst>
        </pc:inkChg>
        <pc:inkChg chg="add del">
          <ac:chgData name="Andreas Savva" userId="f4b45e86e0eb522c" providerId="LiveId" clId="{30165F97-5A93-4448-9B82-AACC00690D1C}" dt="2018-11-06T20:46:27.643" v="363"/>
          <ac:inkMkLst>
            <pc:docMk/>
            <pc:sldMk cId="3522281991" sldId="310"/>
            <ac:inkMk id="16" creationId="{3BE08F86-185A-1644-834E-CD4FFF72F75D}"/>
          </ac:inkMkLst>
        </pc:inkChg>
        <pc:inkChg chg="add del">
          <ac:chgData name="Andreas Savva" userId="f4b45e86e0eb522c" providerId="LiveId" clId="{30165F97-5A93-4448-9B82-AACC00690D1C}" dt="2018-11-06T20:46:27.643" v="363"/>
          <ac:inkMkLst>
            <pc:docMk/>
            <pc:sldMk cId="3522281991" sldId="310"/>
            <ac:inkMk id="17" creationId="{EDD93DD4-8E42-1C41-ABE9-1180BBACC4CE}"/>
          </ac:inkMkLst>
        </pc:inkChg>
        <pc:inkChg chg="add del">
          <ac:chgData name="Andreas Savva" userId="f4b45e86e0eb522c" providerId="LiveId" clId="{30165F97-5A93-4448-9B82-AACC00690D1C}" dt="2018-11-06T20:46:27.643" v="363"/>
          <ac:inkMkLst>
            <pc:docMk/>
            <pc:sldMk cId="3522281991" sldId="310"/>
            <ac:inkMk id="18" creationId="{1908F255-06AF-B548-BE8C-49C6D21ADE48}"/>
          </ac:inkMkLst>
        </pc:inkChg>
        <pc:inkChg chg="add del">
          <ac:chgData name="Andreas Savva" userId="f4b45e86e0eb522c" providerId="LiveId" clId="{30165F97-5A93-4448-9B82-AACC00690D1C}" dt="2018-11-06T20:46:27.643" v="363"/>
          <ac:inkMkLst>
            <pc:docMk/>
            <pc:sldMk cId="3522281991" sldId="310"/>
            <ac:inkMk id="19" creationId="{044C6758-0AFF-4F48-B0A3-3F0AF880355A}"/>
          </ac:inkMkLst>
        </pc:inkChg>
        <pc:inkChg chg="add del">
          <ac:chgData name="Andreas Savva" userId="f4b45e86e0eb522c" providerId="LiveId" clId="{30165F97-5A93-4448-9B82-AACC00690D1C}" dt="2018-11-06T20:46:27.643" v="363"/>
          <ac:inkMkLst>
            <pc:docMk/>
            <pc:sldMk cId="3522281991" sldId="310"/>
            <ac:inkMk id="20" creationId="{FE8B5946-14F5-CE4A-A6B1-E513AB423081}"/>
          </ac:inkMkLst>
        </pc:inkChg>
        <pc:inkChg chg="add del">
          <ac:chgData name="Andreas Savva" userId="f4b45e86e0eb522c" providerId="LiveId" clId="{30165F97-5A93-4448-9B82-AACC00690D1C}" dt="2018-11-06T20:46:27.643" v="363"/>
          <ac:inkMkLst>
            <pc:docMk/>
            <pc:sldMk cId="3522281991" sldId="310"/>
            <ac:inkMk id="21" creationId="{84612651-C76E-284E-93E0-352D65D9529B}"/>
          </ac:inkMkLst>
        </pc:inkChg>
        <pc:inkChg chg="add del">
          <ac:chgData name="Andreas Savva" userId="f4b45e86e0eb522c" providerId="LiveId" clId="{30165F97-5A93-4448-9B82-AACC00690D1C}" dt="2018-11-06T20:46:27.643" v="363"/>
          <ac:inkMkLst>
            <pc:docMk/>
            <pc:sldMk cId="3522281991" sldId="310"/>
            <ac:inkMk id="22" creationId="{D67A0173-7251-4249-8B73-A3E8862020DE}"/>
          </ac:inkMkLst>
        </pc:inkChg>
        <pc:inkChg chg="add del">
          <ac:chgData name="Andreas Savva" userId="f4b45e86e0eb522c" providerId="LiveId" clId="{30165F97-5A93-4448-9B82-AACC00690D1C}" dt="2018-11-06T20:46:27.643" v="363"/>
          <ac:inkMkLst>
            <pc:docMk/>
            <pc:sldMk cId="3522281991" sldId="310"/>
            <ac:inkMk id="23" creationId="{AAAFF4AE-F513-2E47-A1F6-5396936C1270}"/>
          </ac:inkMkLst>
        </pc:inkChg>
        <pc:inkChg chg="add del reco">
          <ac:chgData name="Andreas Savva" userId="f4b45e86e0eb522c" providerId="LiveId" clId="{30165F97-5A93-4448-9B82-AACC00690D1C}" dt="2018-11-06T20:46:33.991" v="370"/>
          <ac:inkMkLst>
            <pc:docMk/>
            <pc:sldMk cId="3522281991" sldId="310"/>
            <ac:inkMk id="24" creationId="{9C338A2D-1EBA-DC44-9D8A-5A070FBD5F98}"/>
          </ac:inkMkLst>
        </pc:inkChg>
        <pc:inkChg chg="add del">
          <ac:chgData name="Andreas Savva" userId="f4b45e86e0eb522c" providerId="LiveId" clId="{30165F97-5A93-4448-9B82-AACC00690D1C}" dt="2018-11-06T20:46:33.991" v="370"/>
          <ac:inkMkLst>
            <pc:docMk/>
            <pc:sldMk cId="3522281991" sldId="310"/>
            <ac:inkMk id="26" creationId="{0AA3C5DB-C6EB-524C-99E8-4F053539F082}"/>
          </ac:inkMkLst>
        </pc:inkChg>
        <pc:inkChg chg="add del">
          <ac:chgData name="Andreas Savva" userId="f4b45e86e0eb522c" providerId="LiveId" clId="{30165F97-5A93-4448-9B82-AACC00690D1C}" dt="2018-11-06T20:46:33.991" v="370"/>
          <ac:inkMkLst>
            <pc:docMk/>
            <pc:sldMk cId="3522281991" sldId="310"/>
            <ac:inkMk id="27" creationId="{FEBEF315-ACC8-1742-8003-8BF1393990A5}"/>
          </ac:inkMkLst>
        </pc:inkChg>
        <pc:inkChg chg="add del">
          <ac:chgData name="Andreas Savva" userId="f4b45e86e0eb522c" providerId="LiveId" clId="{30165F97-5A93-4448-9B82-AACC00690D1C}" dt="2018-11-06T20:46:33.991" v="370"/>
          <ac:inkMkLst>
            <pc:docMk/>
            <pc:sldMk cId="3522281991" sldId="310"/>
            <ac:inkMk id="28" creationId="{38624BD0-4B86-F54C-9F60-BA9F878FB860}"/>
          </ac:inkMkLst>
        </pc:inkChg>
        <pc:inkChg chg="add del">
          <ac:chgData name="Andreas Savva" userId="f4b45e86e0eb522c" providerId="LiveId" clId="{30165F97-5A93-4448-9B82-AACC00690D1C}" dt="2018-11-06T20:46:33.991" v="370"/>
          <ac:inkMkLst>
            <pc:docMk/>
            <pc:sldMk cId="3522281991" sldId="310"/>
            <ac:inkMk id="29" creationId="{646563AE-336E-4F47-B840-5E1AD17900AF}"/>
          </ac:inkMkLst>
        </pc:inkChg>
        <pc:inkChg chg="add del">
          <ac:chgData name="Andreas Savva" userId="f4b45e86e0eb522c" providerId="LiveId" clId="{30165F97-5A93-4448-9B82-AACC00690D1C}" dt="2018-11-06T20:46:33.991" v="370"/>
          <ac:inkMkLst>
            <pc:docMk/>
            <pc:sldMk cId="3522281991" sldId="310"/>
            <ac:inkMk id="30" creationId="{EADD3FE8-099B-0644-AEF6-8FB3E49D9BAB}"/>
          </ac:inkMkLst>
        </pc:inkChg>
        <pc:inkChg chg="add del">
          <ac:chgData name="Andreas Savva" userId="f4b45e86e0eb522c" providerId="LiveId" clId="{30165F97-5A93-4448-9B82-AACC00690D1C}" dt="2018-11-06T20:46:33.991" v="370"/>
          <ac:inkMkLst>
            <pc:docMk/>
            <pc:sldMk cId="3522281991" sldId="310"/>
            <ac:inkMk id="31" creationId="{01946283-A669-574D-97C8-9AF8C8192C4F}"/>
          </ac:inkMkLst>
        </pc:inkChg>
        <pc:inkChg chg="add del reco">
          <ac:chgData name="Andreas Savva" userId="f4b45e86e0eb522c" providerId="LiveId" clId="{30165F97-5A93-4448-9B82-AACC00690D1C}" dt="2018-11-06T20:46:52.374" v="382"/>
          <ac:inkMkLst>
            <pc:docMk/>
            <pc:sldMk cId="3522281991" sldId="310"/>
            <ac:inkMk id="32" creationId="{E742F2F6-239F-8144-B774-0741BC97A65D}"/>
          </ac:inkMkLst>
        </pc:inkChg>
        <pc:inkChg chg="add del">
          <ac:chgData name="Andreas Savva" userId="f4b45e86e0eb522c" providerId="LiveId" clId="{30165F97-5A93-4448-9B82-AACC00690D1C}" dt="2018-11-06T20:46:52.374" v="382"/>
          <ac:inkMkLst>
            <pc:docMk/>
            <pc:sldMk cId="3522281991" sldId="310"/>
            <ac:inkMk id="34" creationId="{6328A92D-52A5-874B-9E2D-10B0F87B0195}"/>
          </ac:inkMkLst>
        </pc:inkChg>
        <pc:inkChg chg="add del">
          <ac:chgData name="Andreas Savva" userId="f4b45e86e0eb522c" providerId="LiveId" clId="{30165F97-5A93-4448-9B82-AACC00690D1C}" dt="2018-11-06T20:46:52.374" v="382"/>
          <ac:inkMkLst>
            <pc:docMk/>
            <pc:sldMk cId="3522281991" sldId="310"/>
            <ac:inkMk id="35" creationId="{5DAFE3F0-2716-174B-8E48-AFCF8885C1BD}"/>
          </ac:inkMkLst>
        </pc:inkChg>
        <pc:inkChg chg="add del">
          <ac:chgData name="Andreas Savva" userId="f4b45e86e0eb522c" providerId="LiveId" clId="{30165F97-5A93-4448-9B82-AACC00690D1C}" dt="2018-11-06T20:46:52.374" v="382"/>
          <ac:inkMkLst>
            <pc:docMk/>
            <pc:sldMk cId="3522281991" sldId="310"/>
            <ac:inkMk id="36" creationId="{3ED871DF-DA5D-2E49-911E-45467DC8710B}"/>
          </ac:inkMkLst>
        </pc:inkChg>
        <pc:inkChg chg="add del">
          <ac:chgData name="Andreas Savva" userId="f4b45e86e0eb522c" providerId="LiveId" clId="{30165F97-5A93-4448-9B82-AACC00690D1C}" dt="2018-11-06T20:46:52.374" v="382"/>
          <ac:inkMkLst>
            <pc:docMk/>
            <pc:sldMk cId="3522281991" sldId="310"/>
            <ac:inkMk id="37" creationId="{30CB82F1-8330-5848-92DE-935AD3A8764A}"/>
          </ac:inkMkLst>
        </pc:inkChg>
        <pc:inkChg chg="add del">
          <ac:chgData name="Andreas Savva" userId="f4b45e86e0eb522c" providerId="LiveId" clId="{30165F97-5A93-4448-9B82-AACC00690D1C}" dt="2018-11-06T20:46:52.374" v="382"/>
          <ac:inkMkLst>
            <pc:docMk/>
            <pc:sldMk cId="3522281991" sldId="310"/>
            <ac:inkMk id="38" creationId="{72605453-821E-7A47-B93B-B75783797EB7}"/>
          </ac:inkMkLst>
        </pc:inkChg>
        <pc:inkChg chg="add del">
          <ac:chgData name="Andreas Savva" userId="f4b45e86e0eb522c" providerId="LiveId" clId="{30165F97-5A93-4448-9B82-AACC00690D1C}" dt="2018-11-06T20:46:52.374" v="382"/>
          <ac:inkMkLst>
            <pc:docMk/>
            <pc:sldMk cId="3522281991" sldId="310"/>
            <ac:inkMk id="39" creationId="{BF3BC845-3CE3-8B4A-8BB2-0E3E0D643217}"/>
          </ac:inkMkLst>
        </pc:inkChg>
        <pc:inkChg chg="add del">
          <ac:chgData name="Andreas Savva" userId="f4b45e86e0eb522c" providerId="LiveId" clId="{30165F97-5A93-4448-9B82-AACC00690D1C}" dt="2018-11-06T20:46:52.374" v="382"/>
          <ac:inkMkLst>
            <pc:docMk/>
            <pc:sldMk cId="3522281991" sldId="310"/>
            <ac:inkMk id="40" creationId="{052E4109-BF6A-1D48-838A-492245EE881C}"/>
          </ac:inkMkLst>
        </pc:inkChg>
        <pc:inkChg chg="add del">
          <ac:chgData name="Andreas Savva" userId="f4b45e86e0eb522c" providerId="LiveId" clId="{30165F97-5A93-4448-9B82-AACC00690D1C}" dt="2018-11-06T20:46:52.374" v="382"/>
          <ac:inkMkLst>
            <pc:docMk/>
            <pc:sldMk cId="3522281991" sldId="310"/>
            <ac:inkMk id="41" creationId="{8245CCF9-EF73-1144-B211-03DAFAFF5055}"/>
          </ac:inkMkLst>
        </pc:inkChg>
        <pc:inkChg chg="add del">
          <ac:chgData name="Andreas Savva" userId="f4b45e86e0eb522c" providerId="LiveId" clId="{30165F97-5A93-4448-9B82-AACC00690D1C}" dt="2018-11-06T20:46:52.374" v="382"/>
          <ac:inkMkLst>
            <pc:docMk/>
            <pc:sldMk cId="3522281991" sldId="310"/>
            <ac:inkMk id="42" creationId="{752637C0-9FAF-E742-90F1-AEA4FE3151B9}"/>
          </ac:inkMkLst>
        </pc:inkChg>
        <pc:inkChg chg="add del">
          <ac:chgData name="Andreas Savva" userId="f4b45e86e0eb522c" providerId="LiveId" clId="{30165F97-5A93-4448-9B82-AACC00690D1C}" dt="2018-11-06T20:46:52.374" v="382"/>
          <ac:inkMkLst>
            <pc:docMk/>
            <pc:sldMk cId="3522281991" sldId="310"/>
            <ac:inkMk id="43" creationId="{0500B9C5-9D25-8B4A-9037-EFB2FEF63C88}"/>
          </ac:inkMkLst>
        </pc:inkChg>
        <pc:inkChg chg="add del reco">
          <ac:chgData name="Andreas Savva" userId="f4b45e86e0eb522c" providerId="LiveId" clId="{30165F97-5A93-4448-9B82-AACC00690D1C}" dt="2018-11-06T20:46:53.995" v="384"/>
          <ac:inkMkLst>
            <pc:docMk/>
            <pc:sldMk cId="3522281991" sldId="310"/>
            <ac:inkMk id="44" creationId="{FB61CF84-63C5-1941-91E7-E06339A2395B}"/>
          </ac:inkMkLst>
        </pc:inkChg>
        <pc:inkChg chg="add del">
          <ac:chgData name="Andreas Savva" userId="f4b45e86e0eb522c" providerId="LiveId" clId="{30165F97-5A93-4448-9B82-AACC00690D1C}" dt="2018-11-06T20:46:53.995" v="384"/>
          <ac:inkMkLst>
            <pc:docMk/>
            <pc:sldMk cId="3522281991" sldId="310"/>
            <ac:inkMk id="46" creationId="{90DC7FB3-42AF-614B-875B-55B5E6C0814F}"/>
          </ac:inkMkLst>
        </pc:inkChg>
        <pc:inkChg chg="add del mod reco modStrokes">
          <ac:chgData name="Andreas Savva" userId="f4b45e86e0eb522c" providerId="LiveId" clId="{30165F97-5A93-4448-9B82-AACC00690D1C}" dt="2018-11-06T20:47:07.933" v="390"/>
          <ac:inkMkLst>
            <pc:docMk/>
            <pc:sldMk cId="3522281991" sldId="310"/>
            <ac:inkMk id="47" creationId="{65F98A86-DAB3-1246-BA63-812ED94C4AA7}"/>
          </ac:inkMkLst>
        </pc:inkChg>
        <pc:inkChg chg="add del">
          <ac:chgData name="Andreas Savva" userId="f4b45e86e0eb522c" providerId="LiveId" clId="{30165F97-5A93-4448-9B82-AACC00690D1C}" dt="2018-11-06T20:47:14.497" v="394"/>
          <ac:inkMkLst>
            <pc:docMk/>
            <pc:sldMk cId="3522281991" sldId="310"/>
            <ac:inkMk id="49" creationId="{89E1095F-AE36-1F4B-95E2-A2F2617C260A}"/>
          </ac:inkMkLst>
        </pc:inkChg>
        <pc:inkChg chg="add del">
          <ac:chgData name="Andreas Savva" userId="f4b45e86e0eb522c" providerId="LiveId" clId="{30165F97-5A93-4448-9B82-AACC00690D1C}" dt="2018-11-06T20:47:14.497" v="394"/>
          <ac:inkMkLst>
            <pc:docMk/>
            <pc:sldMk cId="3522281991" sldId="310"/>
            <ac:inkMk id="50" creationId="{26F00DA5-5E94-C04F-AAE0-1AA0E72BA9B7}"/>
          </ac:inkMkLst>
        </pc:inkChg>
        <pc:inkChg chg="add del">
          <ac:chgData name="Andreas Savva" userId="f4b45e86e0eb522c" providerId="LiveId" clId="{30165F97-5A93-4448-9B82-AACC00690D1C}" dt="2018-11-06T20:47:14.497" v="394"/>
          <ac:inkMkLst>
            <pc:docMk/>
            <pc:sldMk cId="3522281991" sldId="310"/>
            <ac:inkMk id="51" creationId="{E0B4EB71-2815-1544-B39A-71C56744C4F1}"/>
          </ac:inkMkLst>
        </pc:inkChg>
        <pc:inkChg chg="add del reco">
          <ac:chgData name="Andreas Savva" userId="f4b45e86e0eb522c" providerId="LiveId" clId="{30165F97-5A93-4448-9B82-AACC00690D1C}" dt="2018-11-06T20:47:18.897" v="398"/>
          <ac:inkMkLst>
            <pc:docMk/>
            <pc:sldMk cId="3522281991" sldId="310"/>
            <ac:inkMk id="52" creationId="{7CAFE63A-E349-3D43-84A0-344EF6ED66FF}"/>
          </ac:inkMkLst>
        </pc:inkChg>
        <pc:inkChg chg="add del">
          <ac:chgData name="Andreas Savva" userId="f4b45e86e0eb522c" providerId="LiveId" clId="{30165F97-5A93-4448-9B82-AACC00690D1C}" dt="2018-11-06T20:47:18.897" v="398"/>
          <ac:inkMkLst>
            <pc:docMk/>
            <pc:sldMk cId="3522281991" sldId="310"/>
            <ac:inkMk id="54" creationId="{8CBC36A5-CD4D-B040-91C1-6CB4F452CA77}"/>
          </ac:inkMkLst>
        </pc:inkChg>
        <pc:inkChg chg="add del">
          <ac:chgData name="Andreas Savva" userId="f4b45e86e0eb522c" providerId="LiveId" clId="{30165F97-5A93-4448-9B82-AACC00690D1C}" dt="2018-11-06T20:47:18.897" v="398"/>
          <ac:inkMkLst>
            <pc:docMk/>
            <pc:sldMk cId="3522281991" sldId="310"/>
            <ac:inkMk id="55" creationId="{8E7F55D9-1DF8-BC49-8E5C-B4EFC9642016}"/>
          </ac:inkMkLst>
        </pc:inkChg>
        <pc:inkChg chg="add del reco">
          <ac:chgData name="Andreas Savva" userId="f4b45e86e0eb522c" providerId="LiveId" clId="{30165F97-5A93-4448-9B82-AACC00690D1C}" dt="2018-11-06T20:48:01.551" v="401"/>
          <ac:inkMkLst>
            <pc:docMk/>
            <pc:sldMk cId="3522281991" sldId="310"/>
            <ac:inkMk id="56" creationId="{044A3BC1-31F1-D348-B477-2B242C5D5F99}"/>
          </ac:inkMkLst>
        </pc:inkChg>
        <pc:inkChg chg="add del">
          <ac:chgData name="Andreas Savva" userId="f4b45e86e0eb522c" providerId="LiveId" clId="{30165F97-5A93-4448-9B82-AACC00690D1C}" dt="2018-11-06T20:48:01.551" v="401"/>
          <ac:inkMkLst>
            <pc:docMk/>
            <pc:sldMk cId="3522281991" sldId="310"/>
            <ac:inkMk id="58" creationId="{C8CDDDED-EEF0-DC49-8635-D2F7033E061F}"/>
          </ac:inkMkLst>
        </pc:inkChg>
        <pc:inkChg chg="add del reco">
          <ac:chgData name="Andreas Savva" userId="f4b45e86e0eb522c" providerId="LiveId" clId="{30165F97-5A93-4448-9B82-AACC00690D1C}" dt="2018-11-06T20:48:03.159" v="403"/>
          <ac:inkMkLst>
            <pc:docMk/>
            <pc:sldMk cId="3522281991" sldId="310"/>
            <ac:inkMk id="59" creationId="{3EF1C22F-96D5-EA42-9AA0-957DFF66B4C0}"/>
          </ac:inkMkLst>
        </pc:inkChg>
        <pc:inkChg chg="add del">
          <ac:chgData name="Andreas Savva" userId="f4b45e86e0eb522c" providerId="LiveId" clId="{30165F97-5A93-4448-9B82-AACC00690D1C}" dt="2018-11-06T20:48:03.159" v="403"/>
          <ac:inkMkLst>
            <pc:docMk/>
            <pc:sldMk cId="3522281991" sldId="310"/>
            <ac:inkMk id="61" creationId="{8452F98B-47FE-8149-9AAC-C67B54DD9120}"/>
          </ac:inkMkLst>
        </pc:inkChg>
        <pc:inkChg chg="add del reco">
          <ac:chgData name="Andreas Savva" userId="f4b45e86e0eb522c" providerId="LiveId" clId="{30165F97-5A93-4448-9B82-AACC00690D1C}" dt="2018-11-06T20:48:16.596" v="413"/>
          <ac:inkMkLst>
            <pc:docMk/>
            <pc:sldMk cId="3522281991" sldId="310"/>
            <ac:inkMk id="62" creationId="{90BDECD0-98D5-B847-8EE1-D3CE5A85D4AF}"/>
          </ac:inkMkLst>
        </pc:inkChg>
        <pc:inkChg chg="add del">
          <ac:chgData name="Andreas Savva" userId="f4b45e86e0eb522c" providerId="LiveId" clId="{30165F97-5A93-4448-9B82-AACC00690D1C}" dt="2018-11-06T20:48:12.364" v="411"/>
          <ac:inkMkLst>
            <pc:docMk/>
            <pc:sldMk cId="3522281991" sldId="310"/>
            <ac:inkMk id="64" creationId="{88780BC2-0D77-1340-B1A0-3E94DA9147D8}"/>
          </ac:inkMkLst>
        </pc:inkChg>
        <pc:inkChg chg="add del">
          <ac:chgData name="Andreas Savva" userId="f4b45e86e0eb522c" providerId="LiveId" clId="{30165F97-5A93-4448-9B82-AACC00690D1C}" dt="2018-11-06T20:48:12.364" v="411"/>
          <ac:inkMkLst>
            <pc:docMk/>
            <pc:sldMk cId="3522281991" sldId="310"/>
            <ac:inkMk id="65" creationId="{3E38B110-5348-4849-925D-F37F6FAEC56B}"/>
          </ac:inkMkLst>
        </pc:inkChg>
        <pc:inkChg chg="add del">
          <ac:chgData name="Andreas Savva" userId="f4b45e86e0eb522c" providerId="LiveId" clId="{30165F97-5A93-4448-9B82-AACC00690D1C}" dt="2018-11-06T20:48:12.364" v="411"/>
          <ac:inkMkLst>
            <pc:docMk/>
            <pc:sldMk cId="3522281991" sldId="310"/>
            <ac:inkMk id="66" creationId="{34B719D2-4D96-364D-BF2D-132BDAE33B49}"/>
          </ac:inkMkLst>
        </pc:inkChg>
        <pc:inkChg chg="add del">
          <ac:chgData name="Andreas Savva" userId="f4b45e86e0eb522c" providerId="LiveId" clId="{30165F97-5A93-4448-9B82-AACC00690D1C}" dt="2018-11-06T20:48:12.364" v="411"/>
          <ac:inkMkLst>
            <pc:docMk/>
            <pc:sldMk cId="3522281991" sldId="310"/>
            <ac:inkMk id="67" creationId="{E567DBF3-C54D-DD41-ACCF-0C3956EFFC23}"/>
          </ac:inkMkLst>
        </pc:inkChg>
        <pc:inkChg chg="add del">
          <ac:chgData name="Andreas Savva" userId="f4b45e86e0eb522c" providerId="LiveId" clId="{30165F97-5A93-4448-9B82-AACC00690D1C}" dt="2018-11-06T20:48:12.364" v="411"/>
          <ac:inkMkLst>
            <pc:docMk/>
            <pc:sldMk cId="3522281991" sldId="310"/>
            <ac:inkMk id="68" creationId="{933CDD0B-0D34-6D43-83DD-CE8B76D454FA}"/>
          </ac:inkMkLst>
        </pc:inkChg>
        <pc:inkChg chg="add del">
          <ac:chgData name="Andreas Savva" userId="f4b45e86e0eb522c" providerId="LiveId" clId="{30165F97-5A93-4448-9B82-AACC00690D1C}" dt="2018-11-06T20:48:12.364" v="411"/>
          <ac:inkMkLst>
            <pc:docMk/>
            <pc:sldMk cId="3522281991" sldId="310"/>
            <ac:inkMk id="69" creationId="{59C2F4C1-D500-C949-A382-156098812A61}"/>
          </ac:inkMkLst>
        </pc:inkChg>
        <pc:inkChg chg="add del reco">
          <ac:chgData name="Andreas Savva" userId="f4b45e86e0eb522c" providerId="LiveId" clId="{30165F97-5A93-4448-9B82-AACC00690D1C}" dt="2018-11-06T20:48:16.596" v="413"/>
          <ac:inkMkLst>
            <pc:docMk/>
            <pc:sldMk cId="3522281991" sldId="310"/>
            <ac:inkMk id="70" creationId="{19B5CD9D-F02E-AC44-B9F8-838DEEC4D562}"/>
          </ac:inkMkLst>
        </pc:inkChg>
        <pc:inkChg chg="add del">
          <ac:chgData name="Andreas Savva" userId="f4b45e86e0eb522c" providerId="LiveId" clId="{30165F97-5A93-4448-9B82-AACC00690D1C}" dt="2018-11-06T20:48:16.596" v="413"/>
          <ac:inkMkLst>
            <pc:docMk/>
            <pc:sldMk cId="3522281991" sldId="310"/>
            <ac:inkMk id="72" creationId="{EF6BB71A-DEE9-F84A-AE46-B82998548CC2}"/>
          </ac:inkMkLst>
        </pc:inkChg>
        <pc:inkChg chg="add del reco">
          <ac:chgData name="Andreas Savva" userId="f4b45e86e0eb522c" providerId="LiveId" clId="{30165F97-5A93-4448-9B82-AACC00690D1C}" dt="2018-11-06T20:48:21.790" v="415"/>
          <ac:inkMkLst>
            <pc:docMk/>
            <pc:sldMk cId="3522281991" sldId="310"/>
            <ac:inkMk id="73" creationId="{CB98DCF7-4FB2-B942-B33E-6D0413740312}"/>
          </ac:inkMkLst>
        </pc:inkChg>
        <pc:inkChg chg="add del">
          <ac:chgData name="Andreas Savva" userId="f4b45e86e0eb522c" providerId="LiveId" clId="{30165F97-5A93-4448-9B82-AACC00690D1C}" dt="2018-11-06T20:48:21.790" v="415"/>
          <ac:inkMkLst>
            <pc:docMk/>
            <pc:sldMk cId="3522281991" sldId="310"/>
            <ac:inkMk id="75" creationId="{6872699F-7D72-7F4B-B620-90E2809427F4}"/>
          </ac:inkMkLst>
        </pc:inkChg>
        <pc:inkChg chg="add del reco">
          <ac:chgData name="Andreas Savva" userId="f4b45e86e0eb522c" providerId="LiveId" clId="{30165F97-5A93-4448-9B82-AACC00690D1C}" dt="2018-11-06T20:48:34.537" v="429"/>
          <ac:inkMkLst>
            <pc:docMk/>
            <pc:sldMk cId="3522281991" sldId="310"/>
            <ac:inkMk id="76" creationId="{68F61FBA-CA94-5044-B1A4-168CC2CA15AC}"/>
          </ac:inkMkLst>
        </pc:inkChg>
        <pc:inkChg chg="add del">
          <ac:chgData name="Andreas Savva" userId="f4b45e86e0eb522c" providerId="LiveId" clId="{30165F97-5A93-4448-9B82-AACC00690D1C}" dt="2018-11-06T20:48:34.537" v="429"/>
          <ac:inkMkLst>
            <pc:docMk/>
            <pc:sldMk cId="3522281991" sldId="310"/>
            <ac:inkMk id="78" creationId="{80B7B00E-1EDA-6F4E-A2C5-86953B128B48}"/>
          </ac:inkMkLst>
        </pc:inkChg>
        <pc:inkChg chg="add del">
          <ac:chgData name="Andreas Savva" userId="f4b45e86e0eb522c" providerId="LiveId" clId="{30165F97-5A93-4448-9B82-AACC00690D1C}" dt="2018-11-06T20:48:34.537" v="429"/>
          <ac:inkMkLst>
            <pc:docMk/>
            <pc:sldMk cId="3522281991" sldId="310"/>
            <ac:inkMk id="79" creationId="{0369D3D0-6BD4-8643-BDF2-AB568F40936B}"/>
          </ac:inkMkLst>
        </pc:inkChg>
        <pc:inkChg chg="add del">
          <ac:chgData name="Andreas Savva" userId="f4b45e86e0eb522c" providerId="LiveId" clId="{30165F97-5A93-4448-9B82-AACC00690D1C}" dt="2018-11-06T20:48:34.537" v="429"/>
          <ac:inkMkLst>
            <pc:docMk/>
            <pc:sldMk cId="3522281991" sldId="310"/>
            <ac:inkMk id="80" creationId="{0EA81821-3AE0-A24A-8DB1-6B1CC3C3CA7B}"/>
          </ac:inkMkLst>
        </pc:inkChg>
        <pc:inkChg chg="add del">
          <ac:chgData name="Andreas Savva" userId="f4b45e86e0eb522c" providerId="LiveId" clId="{30165F97-5A93-4448-9B82-AACC00690D1C}" dt="2018-11-06T20:48:34.537" v="429"/>
          <ac:inkMkLst>
            <pc:docMk/>
            <pc:sldMk cId="3522281991" sldId="310"/>
            <ac:inkMk id="81" creationId="{D6AA8F89-B661-2546-98A8-B87C34C24EBD}"/>
          </ac:inkMkLst>
        </pc:inkChg>
        <pc:inkChg chg="add del">
          <ac:chgData name="Andreas Savva" userId="f4b45e86e0eb522c" providerId="LiveId" clId="{30165F97-5A93-4448-9B82-AACC00690D1C}" dt="2018-11-06T20:48:34.537" v="429"/>
          <ac:inkMkLst>
            <pc:docMk/>
            <pc:sldMk cId="3522281991" sldId="310"/>
            <ac:inkMk id="82" creationId="{51B1FEE3-F5A9-3244-9F75-E7E7E67B2493}"/>
          </ac:inkMkLst>
        </pc:inkChg>
        <pc:inkChg chg="add del">
          <ac:chgData name="Andreas Savva" userId="f4b45e86e0eb522c" providerId="LiveId" clId="{30165F97-5A93-4448-9B82-AACC00690D1C}" dt="2018-11-06T20:48:34.537" v="429"/>
          <ac:inkMkLst>
            <pc:docMk/>
            <pc:sldMk cId="3522281991" sldId="310"/>
            <ac:inkMk id="83" creationId="{818FBE53-F72D-F14B-9F94-8E3E90561380}"/>
          </ac:inkMkLst>
        </pc:inkChg>
        <pc:inkChg chg="add del">
          <ac:chgData name="Andreas Savva" userId="f4b45e86e0eb522c" providerId="LiveId" clId="{30165F97-5A93-4448-9B82-AACC00690D1C}" dt="2018-11-06T20:48:34.537" v="429"/>
          <ac:inkMkLst>
            <pc:docMk/>
            <pc:sldMk cId="3522281991" sldId="310"/>
            <ac:inkMk id="84" creationId="{DD4274A0-E589-BC43-B07E-E0A82A298CF3}"/>
          </ac:inkMkLst>
        </pc:inkChg>
        <pc:inkChg chg="add del">
          <ac:chgData name="Andreas Savva" userId="f4b45e86e0eb522c" providerId="LiveId" clId="{30165F97-5A93-4448-9B82-AACC00690D1C}" dt="2018-11-06T20:48:34.537" v="429"/>
          <ac:inkMkLst>
            <pc:docMk/>
            <pc:sldMk cId="3522281991" sldId="310"/>
            <ac:inkMk id="85" creationId="{EAC544AC-920F-9A40-89E0-9DF2E9CD6253}"/>
          </ac:inkMkLst>
        </pc:inkChg>
        <pc:inkChg chg="add del">
          <ac:chgData name="Andreas Savva" userId="f4b45e86e0eb522c" providerId="LiveId" clId="{30165F97-5A93-4448-9B82-AACC00690D1C}" dt="2018-11-06T20:48:34.537" v="429"/>
          <ac:inkMkLst>
            <pc:docMk/>
            <pc:sldMk cId="3522281991" sldId="310"/>
            <ac:inkMk id="86" creationId="{AF020B87-F5A5-554A-8A9A-B49DD64F82B7}"/>
          </ac:inkMkLst>
        </pc:inkChg>
        <pc:inkChg chg="add del">
          <ac:chgData name="Andreas Savva" userId="f4b45e86e0eb522c" providerId="LiveId" clId="{30165F97-5A93-4448-9B82-AACC00690D1C}" dt="2018-11-06T20:48:34.537" v="429"/>
          <ac:inkMkLst>
            <pc:docMk/>
            <pc:sldMk cId="3522281991" sldId="310"/>
            <ac:inkMk id="87" creationId="{39F75E5D-10A6-F84C-AC66-8662903C5E10}"/>
          </ac:inkMkLst>
        </pc:inkChg>
        <pc:inkChg chg="add del">
          <ac:chgData name="Andreas Savva" userId="f4b45e86e0eb522c" providerId="LiveId" clId="{30165F97-5A93-4448-9B82-AACC00690D1C}" dt="2018-11-06T20:48:34.537" v="429"/>
          <ac:inkMkLst>
            <pc:docMk/>
            <pc:sldMk cId="3522281991" sldId="310"/>
            <ac:inkMk id="88" creationId="{E36F4A76-15FF-634E-9F99-5708C3B838DE}"/>
          </ac:inkMkLst>
        </pc:inkChg>
        <pc:inkChg chg="add del">
          <ac:chgData name="Andreas Savva" userId="f4b45e86e0eb522c" providerId="LiveId" clId="{30165F97-5A93-4448-9B82-AACC00690D1C}" dt="2018-11-06T20:48:34.537" v="429"/>
          <ac:inkMkLst>
            <pc:docMk/>
            <pc:sldMk cId="3522281991" sldId="310"/>
            <ac:inkMk id="89" creationId="{4C95EE68-1B18-2C48-BA04-CA6D2339F90F}"/>
          </ac:inkMkLst>
        </pc:inkChg>
        <pc:inkChg chg="add del">
          <ac:chgData name="Andreas Savva" userId="f4b45e86e0eb522c" providerId="LiveId" clId="{30165F97-5A93-4448-9B82-AACC00690D1C}" dt="2018-11-06T20:48:34.537" v="429"/>
          <ac:inkMkLst>
            <pc:docMk/>
            <pc:sldMk cId="3522281991" sldId="310"/>
            <ac:inkMk id="90" creationId="{6D83C7F9-A607-9A43-BF37-F08DA493274B}"/>
          </ac:inkMkLst>
        </pc:inkChg>
        <pc:inkChg chg="add del reco">
          <ac:chgData name="Andreas Savva" userId="f4b45e86e0eb522c" providerId="LiveId" clId="{30165F97-5A93-4448-9B82-AACC00690D1C}" dt="2018-11-06T20:48:36.761" v="432"/>
          <ac:inkMkLst>
            <pc:docMk/>
            <pc:sldMk cId="3522281991" sldId="310"/>
            <ac:inkMk id="91" creationId="{2FE903D8-44F6-1A4D-BFF8-208D97DAA2BB}"/>
          </ac:inkMkLst>
        </pc:inkChg>
        <pc:inkChg chg="add del">
          <ac:chgData name="Andreas Savva" userId="f4b45e86e0eb522c" providerId="LiveId" clId="{30165F97-5A93-4448-9B82-AACC00690D1C}" dt="2018-11-06T20:48:36.761" v="432"/>
          <ac:inkMkLst>
            <pc:docMk/>
            <pc:sldMk cId="3522281991" sldId="310"/>
            <ac:inkMk id="93" creationId="{E8343C72-31DE-B247-B887-43648DFBE613}"/>
          </ac:inkMkLst>
        </pc:inkChg>
        <pc:inkChg chg="add del reco">
          <ac:chgData name="Andreas Savva" userId="f4b45e86e0eb522c" providerId="LiveId" clId="{30165F97-5A93-4448-9B82-AACC00690D1C}" dt="2018-11-06T20:48:59.521" v="435"/>
          <ac:inkMkLst>
            <pc:docMk/>
            <pc:sldMk cId="3522281991" sldId="310"/>
            <ac:inkMk id="94" creationId="{F8918011-3309-8548-95CA-626E659F9466}"/>
          </ac:inkMkLst>
        </pc:inkChg>
        <pc:inkChg chg="add del">
          <ac:chgData name="Andreas Savva" userId="f4b45e86e0eb522c" providerId="LiveId" clId="{30165F97-5A93-4448-9B82-AACC00690D1C}" dt="2018-11-06T20:48:59.521" v="435"/>
          <ac:inkMkLst>
            <pc:docMk/>
            <pc:sldMk cId="3522281991" sldId="310"/>
            <ac:inkMk id="96" creationId="{E8344894-3A62-9849-8F5D-7F97D793F1BA}"/>
          </ac:inkMkLst>
        </pc:inkChg>
        <pc:inkChg chg="add del reco">
          <ac:chgData name="Andreas Savva" userId="f4b45e86e0eb522c" providerId="LiveId" clId="{30165F97-5A93-4448-9B82-AACC00690D1C}" dt="2018-11-06T20:49:10.727" v="441"/>
          <ac:inkMkLst>
            <pc:docMk/>
            <pc:sldMk cId="3522281991" sldId="310"/>
            <ac:inkMk id="97" creationId="{097D27A9-7DE5-F841-B728-52E265EE93BC}"/>
          </ac:inkMkLst>
        </pc:inkChg>
        <pc:inkChg chg="add del">
          <ac:chgData name="Andreas Savva" userId="f4b45e86e0eb522c" providerId="LiveId" clId="{30165F97-5A93-4448-9B82-AACC00690D1C}" dt="2018-11-06T20:49:10.727" v="441"/>
          <ac:inkMkLst>
            <pc:docMk/>
            <pc:sldMk cId="3522281991" sldId="310"/>
            <ac:inkMk id="99" creationId="{CE6D003C-97F8-C542-806F-CF7B2D8CAB26}"/>
          </ac:inkMkLst>
        </pc:inkChg>
        <pc:inkChg chg="add del">
          <ac:chgData name="Andreas Savva" userId="f4b45e86e0eb522c" providerId="LiveId" clId="{30165F97-5A93-4448-9B82-AACC00690D1C}" dt="2018-11-06T20:49:10.727" v="441"/>
          <ac:inkMkLst>
            <pc:docMk/>
            <pc:sldMk cId="3522281991" sldId="310"/>
            <ac:inkMk id="100" creationId="{A7DDEAB0-5A95-7048-9EE3-2B643F3B6526}"/>
          </ac:inkMkLst>
        </pc:inkChg>
        <pc:inkChg chg="add del">
          <ac:chgData name="Andreas Savva" userId="f4b45e86e0eb522c" providerId="LiveId" clId="{30165F97-5A93-4448-9B82-AACC00690D1C}" dt="2018-11-06T20:49:10.727" v="441"/>
          <ac:inkMkLst>
            <pc:docMk/>
            <pc:sldMk cId="3522281991" sldId="310"/>
            <ac:inkMk id="101" creationId="{289DAF95-D066-0F49-879F-87C5B777DE6B}"/>
          </ac:inkMkLst>
        </pc:inkChg>
        <pc:inkChg chg="add del">
          <ac:chgData name="Andreas Savva" userId="f4b45e86e0eb522c" providerId="LiveId" clId="{30165F97-5A93-4448-9B82-AACC00690D1C}" dt="2018-11-06T20:49:10.727" v="441"/>
          <ac:inkMkLst>
            <pc:docMk/>
            <pc:sldMk cId="3522281991" sldId="310"/>
            <ac:inkMk id="102" creationId="{A8397532-31BF-C540-A1F0-298DD06CED71}"/>
          </ac:inkMkLst>
        </pc:inkChg>
        <pc:inkChg chg="add del reco">
          <ac:chgData name="Andreas Savva" userId="f4b45e86e0eb522c" providerId="LiveId" clId="{30165F97-5A93-4448-9B82-AACC00690D1C}" dt="2018-11-06T20:49:14.165" v="445"/>
          <ac:inkMkLst>
            <pc:docMk/>
            <pc:sldMk cId="3522281991" sldId="310"/>
            <ac:inkMk id="103" creationId="{2CCBB606-F90C-3241-8BAB-7B92CE87FB16}"/>
          </ac:inkMkLst>
        </pc:inkChg>
        <pc:inkChg chg="add del">
          <ac:chgData name="Andreas Savva" userId="f4b45e86e0eb522c" providerId="LiveId" clId="{30165F97-5A93-4448-9B82-AACC00690D1C}" dt="2018-11-06T20:49:14.165" v="445"/>
          <ac:inkMkLst>
            <pc:docMk/>
            <pc:sldMk cId="3522281991" sldId="310"/>
            <ac:inkMk id="105" creationId="{3693A063-5EC8-BC43-BAD2-F7794C82D9D1}"/>
          </ac:inkMkLst>
        </pc:inkChg>
        <pc:inkChg chg="add del">
          <ac:chgData name="Andreas Savva" userId="f4b45e86e0eb522c" providerId="LiveId" clId="{30165F97-5A93-4448-9B82-AACC00690D1C}" dt="2018-11-06T20:49:14.165" v="445"/>
          <ac:inkMkLst>
            <pc:docMk/>
            <pc:sldMk cId="3522281991" sldId="310"/>
            <ac:inkMk id="106" creationId="{E6DC6612-C669-C541-9604-F53393E4CABD}"/>
          </ac:inkMkLst>
        </pc:inkChg>
        <pc:inkChg chg="add del reco">
          <ac:chgData name="Andreas Savva" userId="f4b45e86e0eb522c" providerId="LiveId" clId="{30165F97-5A93-4448-9B82-AACC00690D1C}" dt="2018-11-06T20:49:17.830" v="453"/>
          <ac:inkMkLst>
            <pc:docMk/>
            <pc:sldMk cId="3522281991" sldId="310"/>
            <ac:inkMk id="107" creationId="{760C9F58-0633-9B45-9664-94ED79F68F8D}"/>
          </ac:inkMkLst>
        </pc:inkChg>
        <pc:inkChg chg="add del">
          <ac:chgData name="Andreas Savva" userId="f4b45e86e0eb522c" providerId="LiveId" clId="{30165F97-5A93-4448-9B82-AACC00690D1C}" dt="2018-11-06T20:49:17.830" v="453"/>
          <ac:inkMkLst>
            <pc:docMk/>
            <pc:sldMk cId="3522281991" sldId="310"/>
            <ac:inkMk id="109" creationId="{E4D60480-C058-434B-ACF1-51976B54C3E8}"/>
          </ac:inkMkLst>
        </pc:inkChg>
        <pc:inkChg chg="add del">
          <ac:chgData name="Andreas Savva" userId="f4b45e86e0eb522c" providerId="LiveId" clId="{30165F97-5A93-4448-9B82-AACC00690D1C}" dt="2018-11-06T20:49:17.830" v="453"/>
          <ac:inkMkLst>
            <pc:docMk/>
            <pc:sldMk cId="3522281991" sldId="310"/>
            <ac:inkMk id="110" creationId="{B637372D-B6F3-3C45-BECB-F3E32ECDAC87}"/>
          </ac:inkMkLst>
        </pc:inkChg>
        <pc:inkChg chg="add del">
          <ac:chgData name="Andreas Savva" userId="f4b45e86e0eb522c" providerId="LiveId" clId="{30165F97-5A93-4448-9B82-AACC00690D1C}" dt="2018-11-06T20:49:17.830" v="453"/>
          <ac:inkMkLst>
            <pc:docMk/>
            <pc:sldMk cId="3522281991" sldId="310"/>
            <ac:inkMk id="111" creationId="{22AB231D-366F-0B4C-AFD1-23C9898EE471}"/>
          </ac:inkMkLst>
        </pc:inkChg>
        <pc:inkChg chg="add del">
          <ac:chgData name="Andreas Savva" userId="f4b45e86e0eb522c" providerId="LiveId" clId="{30165F97-5A93-4448-9B82-AACC00690D1C}" dt="2018-11-06T20:49:17.830" v="453"/>
          <ac:inkMkLst>
            <pc:docMk/>
            <pc:sldMk cId="3522281991" sldId="310"/>
            <ac:inkMk id="112" creationId="{E380DD9A-BEF6-B740-9270-85E2946BA9A8}"/>
          </ac:inkMkLst>
        </pc:inkChg>
        <pc:inkChg chg="add del">
          <ac:chgData name="Andreas Savva" userId="f4b45e86e0eb522c" providerId="LiveId" clId="{30165F97-5A93-4448-9B82-AACC00690D1C}" dt="2018-11-06T20:49:17.830" v="453"/>
          <ac:inkMkLst>
            <pc:docMk/>
            <pc:sldMk cId="3522281991" sldId="310"/>
            <ac:inkMk id="113" creationId="{E760EA6D-79B2-D84C-9D32-A896AC835901}"/>
          </ac:inkMkLst>
        </pc:inkChg>
        <pc:inkChg chg="add del">
          <ac:chgData name="Andreas Savva" userId="f4b45e86e0eb522c" providerId="LiveId" clId="{30165F97-5A93-4448-9B82-AACC00690D1C}" dt="2018-11-06T20:49:17.830" v="453"/>
          <ac:inkMkLst>
            <pc:docMk/>
            <pc:sldMk cId="3522281991" sldId="310"/>
            <ac:inkMk id="114" creationId="{BD7C19AF-E776-8946-B0EE-2ABF8BF1B862}"/>
          </ac:inkMkLst>
        </pc:inkChg>
        <pc:inkChg chg="add del reco">
          <ac:chgData name="Andreas Savva" userId="f4b45e86e0eb522c" providerId="LiveId" clId="{30165F97-5A93-4448-9B82-AACC00690D1C}" dt="2018-11-06T20:49:20.058" v="455"/>
          <ac:inkMkLst>
            <pc:docMk/>
            <pc:sldMk cId="3522281991" sldId="310"/>
            <ac:inkMk id="115" creationId="{45B1E6BC-4469-444F-9917-6817DECA6377}"/>
          </ac:inkMkLst>
        </pc:inkChg>
        <pc:inkChg chg="add del">
          <ac:chgData name="Andreas Savva" userId="f4b45e86e0eb522c" providerId="LiveId" clId="{30165F97-5A93-4448-9B82-AACC00690D1C}" dt="2018-11-06T20:49:20.058" v="455"/>
          <ac:inkMkLst>
            <pc:docMk/>
            <pc:sldMk cId="3522281991" sldId="310"/>
            <ac:inkMk id="117" creationId="{44B27392-FADA-BC4C-84A0-FC07E6A15338}"/>
          </ac:inkMkLst>
        </pc:inkChg>
        <pc:inkChg chg="add del reco">
          <ac:chgData name="Andreas Savva" userId="f4b45e86e0eb522c" providerId="LiveId" clId="{30165F97-5A93-4448-9B82-AACC00690D1C}" dt="2018-11-06T20:49:29.122" v="459"/>
          <ac:inkMkLst>
            <pc:docMk/>
            <pc:sldMk cId="3522281991" sldId="310"/>
            <ac:inkMk id="118" creationId="{BF0A80B2-47B7-2147-AC66-A15769F0022C}"/>
          </ac:inkMkLst>
        </pc:inkChg>
        <pc:inkChg chg="add del">
          <ac:chgData name="Andreas Savva" userId="f4b45e86e0eb522c" providerId="LiveId" clId="{30165F97-5A93-4448-9B82-AACC00690D1C}" dt="2018-11-06T20:49:29.122" v="459"/>
          <ac:inkMkLst>
            <pc:docMk/>
            <pc:sldMk cId="3522281991" sldId="310"/>
            <ac:inkMk id="120" creationId="{AFBA5A04-B060-8D41-B402-398959073A8F}"/>
          </ac:inkMkLst>
        </pc:inkChg>
        <pc:inkChg chg="add del">
          <ac:chgData name="Andreas Savva" userId="f4b45e86e0eb522c" providerId="LiveId" clId="{30165F97-5A93-4448-9B82-AACC00690D1C}" dt="2018-11-06T20:49:29.122" v="459"/>
          <ac:inkMkLst>
            <pc:docMk/>
            <pc:sldMk cId="3522281991" sldId="310"/>
            <ac:inkMk id="121" creationId="{66E7B7C6-5B34-AA41-BF09-F438D52BEC05}"/>
          </ac:inkMkLst>
        </pc:inkChg>
        <pc:inkChg chg="add del">
          <ac:chgData name="Andreas Savva" userId="f4b45e86e0eb522c" providerId="LiveId" clId="{30165F97-5A93-4448-9B82-AACC00690D1C}" dt="2018-11-06T20:49:29.122" v="459"/>
          <ac:inkMkLst>
            <pc:docMk/>
            <pc:sldMk cId="3522281991" sldId="310"/>
            <ac:inkMk id="122" creationId="{BC502EBF-4E8F-8A46-A598-EDD4D512AEF7}"/>
          </ac:inkMkLst>
        </pc:inkChg>
        <pc:inkChg chg="add del reco">
          <ac:chgData name="Andreas Savva" userId="f4b45e86e0eb522c" providerId="LiveId" clId="{30165F97-5A93-4448-9B82-AACC00690D1C}" dt="2018-11-06T20:50:40.868" v="462"/>
          <ac:inkMkLst>
            <pc:docMk/>
            <pc:sldMk cId="3522281991" sldId="310"/>
            <ac:inkMk id="123" creationId="{16055EAA-26D3-1348-B38A-1AF13304E22F}"/>
          </ac:inkMkLst>
        </pc:inkChg>
        <pc:inkChg chg="add del">
          <ac:chgData name="Andreas Savva" userId="f4b45e86e0eb522c" providerId="LiveId" clId="{30165F97-5A93-4448-9B82-AACC00690D1C}" dt="2018-11-06T20:50:40.868" v="462"/>
          <ac:inkMkLst>
            <pc:docMk/>
            <pc:sldMk cId="3522281991" sldId="310"/>
            <ac:inkMk id="125" creationId="{79D50F2A-4ED6-D846-90A2-598895965EFE}"/>
          </ac:inkMkLst>
        </pc:inkChg>
        <pc:inkChg chg="add mod reco modStrokes">
          <ac:chgData name="Andreas Savva" userId="f4b45e86e0eb522c" providerId="LiveId" clId="{30165F97-5A93-4448-9B82-AACC00690D1C}" dt="2018-11-06T20:50:51.926" v="465"/>
          <ac:inkMkLst>
            <pc:docMk/>
            <pc:sldMk cId="3522281991" sldId="310"/>
            <ac:inkMk id="126" creationId="{156E0A40-6F97-4B4E-927A-670574645825}"/>
          </ac:inkMkLst>
        </pc:inkChg>
      </pc:sldChg>
    </pc:docChg>
  </pc:docChgLst>
  <pc:docChgLst>
    <pc:chgData name="Andreas Savva" userId="f4b45e86e0eb522c" providerId="Windows Live" clId="Web-{B76134DD-5FF9-418A-BD22-8136A58A247E}"/>
    <pc:docChg chg="delSld modSld">
      <pc:chgData name="Andreas Savva" userId="f4b45e86e0eb522c" providerId="Windows Live" clId="Web-{B76134DD-5FF9-418A-BD22-8136A58A247E}" dt="2018-11-07T08:42:30.655" v="97" actId="20577"/>
      <pc:docMkLst>
        <pc:docMk/>
      </pc:docMkLst>
      <pc:sldChg chg="del">
        <pc:chgData name="Andreas Savva" userId="f4b45e86e0eb522c" providerId="Windows Live" clId="Web-{B76134DD-5FF9-418A-BD22-8136A58A247E}" dt="2018-11-07T08:34:19.357" v="1" actId="20577"/>
        <pc:sldMkLst>
          <pc:docMk/>
          <pc:sldMk cId="0" sldId="264"/>
        </pc:sldMkLst>
      </pc:sldChg>
      <pc:sldChg chg="del">
        <pc:chgData name="Andreas Savva" userId="f4b45e86e0eb522c" providerId="Windows Live" clId="Web-{B76134DD-5FF9-418A-BD22-8136A58A247E}" dt="2018-11-07T08:34:06.857" v="0" actId="20577"/>
        <pc:sldMkLst>
          <pc:docMk/>
          <pc:sldMk cId="0" sldId="268"/>
        </pc:sldMkLst>
      </pc:sldChg>
      <pc:sldChg chg="del">
        <pc:chgData name="Andreas Savva" userId="f4b45e86e0eb522c" providerId="Windows Live" clId="Web-{B76134DD-5FF9-418A-BD22-8136A58A247E}" dt="2018-11-07T08:34:39.920" v="2" actId="20577"/>
        <pc:sldMkLst>
          <pc:docMk/>
          <pc:sldMk cId="0" sldId="273"/>
        </pc:sldMkLst>
      </pc:sldChg>
      <pc:sldChg chg="modSp">
        <pc:chgData name="Andreas Savva" userId="f4b45e86e0eb522c" providerId="Windows Live" clId="Web-{B76134DD-5FF9-418A-BD22-8136A58A247E}" dt="2018-11-07T08:42:30.655" v="96" actId="20577"/>
        <pc:sldMkLst>
          <pc:docMk/>
          <pc:sldMk cId="0" sldId="277"/>
        </pc:sldMkLst>
        <pc:spChg chg="mod">
          <ac:chgData name="Andreas Savva" userId="f4b45e86e0eb522c" providerId="Windows Live" clId="Web-{B76134DD-5FF9-418A-BD22-8136A58A247E}" dt="2018-11-07T08:42:30.655" v="96" actId="20577"/>
          <ac:spMkLst>
            <pc:docMk/>
            <pc:sldMk cId="0" sldId="277"/>
            <ac:spMk id="3" creationId="{00000000-0000-0000-0000-000000000000}"/>
          </ac:spMkLst>
        </pc:spChg>
      </pc:sldChg>
      <pc:sldChg chg="delSp modSp">
        <pc:chgData name="Andreas Savva" userId="f4b45e86e0eb522c" providerId="Windows Live" clId="Web-{B76134DD-5FF9-418A-BD22-8136A58A247E}" dt="2018-11-07T08:38:59.872" v="70" actId="20577"/>
        <pc:sldMkLst>
          <pc:docMk/>
          <pc:sldMk cId="0" sldId="278"/>
        </pc:sldMkLst>
        <pc:spChg chg="mod">
          <ac:chgData name="Andreas Savva" userId="f4b45e86e0eb522c" providerId="Windows Live" clId="Web-{B76134DD-5FF9-418A-BD22-8136A58A247E}" dt="2018-11-07T08:38:59.872" v="70" actId="20577"/>
          <ac:spMkLst>
            <pc:docMk/>
            <pc:sldMk cId="0" sldId="278"/>
            <ac:spMk id="3" creationId="{00000000-0000-0000-0000-000000000000}"/>
          </ac:spMkLst>
        </pc:spChg>
        <pc:spChg chg="del">
          <ac:chgData name="Andreas Savva" userId="f4b45e86e0eb522c" providerId="Windows Live" clId="Web-{B76134DD-5FF9-418A-BD22-8136A58A247E}" dt="2018-11-07T08:38:18.311" v="58" actId="20577"/>
          <ac:spMkLst>
            <pc:docMk/>
            <pc:sldMk cId="0" sldId="278"/>
            <ac:spMk id="14" creationId="{00000000-0000-0000-0000-000000000000}"/>
          </ac:spMkLst>
        </pc:spChg>
        <pc:spChg chg="del">
          <ac:chgData name="Andreas Savva" userId="f4b45e86e0eb522c" providerId="Windows Live" clId="Web-{B76134DD-5FF9-418A-BD22-8136A58A247E}" dt="2018-11-07T08:37:43.982" v="48" actId="20577"/>
          <ac:spMkLst>
            <pc:docMk/>
            <pc:sldMk cId="0" sldId="278"/>
            <ac:spMk id="20484" creationId="{00000000-0000-0000-0000-000000000000}"/>
          </ac:spMkLst>
        </pc:spChg>
        <pc:spChg chg="del">
          <ac:chgData name="Andreas Savva" userId="f4b45e86e0eb522c" providerId="Windows Live" clId="Web-{B76134DD-5FF9-418A-BD22-8136A58A247E}" dt="2018-11-07T08:37:56.795" v="54" actId="20577"/>
          <ac:spMkLst>
            <pc:docMk/>
            <pc:sldMk cId="0" sldId="278"/>
            <ac:spMk id="20485" creationId="{00000000-0000-0000-0000-000000000000}"/>
          </ac:spMkLst>
        </pc:spChg>
        <pc:spChg chg="del">
          <ac:chgData name="Andreas Savva" userId="f4b45e86e0eb522c" providerId="Windows Live" clId="Web-{B76134DD-5FF9-418A-BD22-8136A58A247E}" dt="2018-11-07T08:37:53.998" v="53" actId="20577"/>
          <ac:spMkLst>
            <pc:docMk/>
            <pc:sldMk cId="0" sldId="278"/>
            <ac:spMk id="20486" creationId="{00000000-0000-0000-0000-000000000000}"/>
          </ac:spMkLst>
        </pc:spChg>
        <pc:spChg chg="del">
          <ac:chgData name="Andreas Savva" userId="f4b45e86e0eb522c" providerId="Windows Live" clId="Web-{B76134DD-5FF9-418A-BD22-8136A58A247E}" dt="2018-11-07T08:37:51.139" v="51" actId="20577"/>
          <ac:spMkLst>
            <pc:docMk/>
            <pc:sldMk cId="0" sldId="278"/>
            <ac:spMk id="20487" creationId="{00000000-0000-0000-0000-000000000000}"/>
          </ac:spMkLst>
        </pc:spChg>
        <pc:spChg chg="del">
          <ac:chgData name="Andreas Savva" userId="f4b45e86e0eb522c" providerId="Windows Live" clId="Web-{B76134DD-5FF9-418A-BD22-8136A58A247E}" dt="2018-11-07T08:37:42.936" v="47" actId="20577"/>
          <ac:spMkLst>
            <pc:docMk/>
            <pc:sldMk cId="0" sldId="278"/>
            <ac:spMk id="20488" creationId="{00000000-0000-0000-0000-000000000000}"/>
          </ac:spMkLst>
        </pc:spChg>
        <pc:spChg chg="del mod">
          <ac:chgData name="Andreas Savva" userId="f4b45e86e0eb522c" providerId="Windows Live" clId="Web-{B76134DD-5FF9-418A-BD22-8136A58A247E}" dt="2018-11-07T08:37:52.561" v="52" actId="20577"/>
          <ac:spMkLst>
            <pc:docMk/>
            <pc:sldMk cId="0" sldId="278"/>
            <ac:spMk id="20489" creationId="{00000000-0000-0000-0000-000000000000}"/>
          </ac:spMkLst>
        </pc:spChg>
        <pc:spChg chg="del">
          <ac:chgData name="Andreas Savva" userId="f4b45e86e0eb522c" providerId="Windows Live" clId="Web-{B76134DD-5FF9-418A-BD22-8136A58A247E}" dt="2018-11-07T08:37:49.998" v="50" actId="20577"/>
          <ac:spMkLst>
            <pc:docMk/>
            <pc:sldMk cId="0" sldId="278"/>
            <ac:spMk id="20490" creationId="{00000000-0000-0000-0000-000000000000}"/>
          </ac:spMkLst>
        </pc:spChg>
        <pc:spChg chg="del">
          <ac:chgData name="Andreas Savva" userId="f4b45e86e0eb522c" providerId="Windows Live" clId="Web-{B76134DD-5FF9-418A-BD22-8136A58A247E}" dt="2018-11-07T08:38:22.811" v="59" actId="20577"/>
          <ac:spMkLst>
            <pc:docMk/>
            <pc:sldMk cId="0" sldId="278"/>
            <ac:spMk id="20493" creationId="{00000000-0000-0000-0000-000000000000}"/>
          </ac:spMkLst>
        </pc:spChg>
        <pc:spChg chg="del mod">
          <ac:chgData name="Andreas Savva" userId="f4b45e86e0eb522c" providerId="Windows Live" clId="Web-{B76134DD-5FF9-418A-BD22-8136A58A247E}" dt="2018-11-07T08:38:09.545" v="57" actId="20577"/>
          <ac:spMkLst>
            <pc:docMk/>
            <pc:sldMk cId="0" sldId="278"/>
            <ac:spMk id="20494" creationId="{00000000-0000-0000-0000-000000000000}"/>
          </ac:spMkLst>
        </pc:spChg>
        <pc:cxnChg chg="del">
          <ac:chgData name="Andreas Savva" userId="f4b45e86e0eb522c" providerId="Windows Live" clId="Web-{B76134DD-5FF9-418A-BD22-8136A58A247E}" dt="2018-11-07T08:38:24.639" v="60" actId="20577"/>
          <ac:cxnSpMkLst>
            <pc:docMk/>
            <pc:sldMk cId="0" sldId="278"/>
            <ac:cxnSpMk id="16" creationId="{00000000-0000-0000-0000-000000000000}"/>
          </ac:cxnSpMkLst>
        </pc:cxnChg>
        <pc:cxnChg chg="del">
          <ac:chgData name="Andreas Savva" userId="f4b45e86e0eb522c" providerId="Windows Live" clId="Web-{B76134DD-5FF9-418A-BD22-8136A58A247E}" dt="2018-11-07T08:37:41.295" v="46" actId="20577"/>
          <ac:cxnSpMkLst>
            <pc:docMk/>
            <pc:sldMk cId="0" sldId="278"/>
            <ac:cxnSpMk id="21" creationId="{00000000-0000-0000-0000-000000000000}"/>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EC7A8BCF-BF48-46B1-9AE9-829E30F4D814}" type="datetimeFigureOut">
              <a:rPr lang="en-US"/>
              <a:pPr>
                <a:defRPr/>
              </a:pPr>
              <a:t>11/8/2018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r>
              <a:rPr lang="el-GR"/>
              <a:t>ΤΕΕ</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6B18C5A-2CE6-42AD-BCBF-8A066705C8A0}" type="slidenum">
              <a:rPr lang="en-US"/>
              <a:pPr>
                <a:defRPr/>
              </a:pPr>
              <a:t>‹#›</a:t>
            </a:fld>
            <a:endParaRPr lang="en-US"/>
          </a:p>
        </p:txBody>
      </p:sp>
    </p:spTree>
  </p:cSld>
  <p:clrMap bg1="lt1" tx1="dk1" bg2="lt2" tx2="dk2" accent1="accent1" accent2="accent2" accent3="accent3" accent4="accent4" accent5="accent5" accent6="accent6" hlink="hlink" folHlink="folHlink"/>
  <p:hf hd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8-11-06T19:19:25.054"/>
    </inkml:context>
    <inkml:brush xml:id="br0">
      <inkml:brushProperty name="width" value="0.08571" units="cm"/>
      <inkml:brushProperty name="height" value="0.08571" units="cm"/>
    </inkml:brush>
  </inkml:definitions>
  <inkml:trace contextRef="#ctx0" brushRef="#br0">218 113 7798,'-52'-24'0,"6"-1"0,7 2 0,8 5 2123,8 6-2834,5 8 495,9-3 0,9 13 0,11 1 0,3 0 0,2 2 0,0-2 0,0 2 1,0-2-1304,0 0 1519,0 6 0,-7-4 0,-1 7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8-11-06T18:44:10.578"/>
    </inkml:context>
    <inkml:brush xml:id="br0">
      <inkml:brushProperty name="width" value="0" units="cm"/>
      <inkml:brushProperty name="height" value="0" units="cm"/>
    </inkml:brush>
  </inkml:definitions>
  <inkml:trace contextRef="#ctx0" brushRef="#br0">33 241 19856,'0'-18'159,"-2"-2"0,-3 1-168,-6 5 0,4-1 0,2 8 1,3 0-1,2-2 0,0 0 1,2-3-1,1-2 0,4-2 1,0 0 8,1-1 0,-3-6 0,-5-2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8-11-06T18:44:11.422"/>
    </inkml:context>
    <inkml:brush xml:id="br0">
      <inkml:brushProperty name="width" value="0.08571" units="cm"/>
      <inkml:brushProperty name="height" value="0.08571" units="cm"/>
    </inkml:brush>
  </inkml:definitions>
  <inkml:trace contextRef="#ctx0" brushRef="#br0">128 16 7787,'-16'0'0,"0"-2"0,0-1 1055,0-3-1995,0 1 1,6 5 939,-1 0 0,0 0 0,-5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8-11-06T18:44:11.698"/>
    </inkml:context>
    <inkml:brush xml:id="br0">
      <inkml:brushProperty name="width" value="0.08571" units="cm"/>
      <inkml:brushProperty name="height" value="0.08571" units="cm"/>
    </inkml:brush>
  </inkml:definitions>
  <inkml:trace contextRef="#ctx0" brushRef="#br0">9 1 7569,'9'0'2779,"-4"0"-2318,-10 0 1,1 0-1213,-6 0 706,6 0 0,4 0 1,11 0-1545,3 0 0,-3 5 1589,-1 0 0,1 8 0,5-4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8-11-06T20:34:56.749"/>
    </inkml:context>
    <inkml:brush xml:id="br0">
      <inkml:brushProperty name="width" value="0.08571" units="cm"/>
      <inkml:brushProperty name="height" value="0.08571" units="cm"/>
    </inkml:brush>
  </inkml:definitions>
  <inkml:trace contextRef="#ctx0" brushRef="#br0">123 210 7569,'-18'0'-8,"1"0"1,-1 0 0,1 0 217,-1 0 0,7-1 0,1-5 0,2-6-138,4-3 0,2-3 0,2 1 1,0-1-1,0 1 0,2-1 1,4 1-1,6 1 0,3 3 1,3 3-1,-1 2-72,1 4 0,-1-5 0,1-1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8-11-06T20:34:59.620"/>
    </inkml:context>
    <inkml:brush xml:id="br0">
      <inkml:brushProperty name="width" value="0.08571" units="cm"/>
      <inkml:brushProperty name="height" value="0.08571" units="cm"/>
    </inkml:brush>
  </inkml:definitions>
  <inkml:trace contextRef="#ctx0" brushRef="#br0">173 193 7569,'-15'-10'0,"-3"-5"0,-11 3 0,6-4 0,4-1 443,1 0 0,1-1-49,-1 1 1,9 5-496,3 0 0,6 6 0,6-3-272,5 1 1,5 2 0,1 4 0,1-2 372,-1-1 0,8-1 0,3 6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8-11-06T20:49:17.106"/>
    </inkml:context>
    <inkml:brush xml:id="br0">
      <inkml:brushProperty name="width" value="0.08571" units="cm"/>
      <inkml:brushProperty name="height" value="0.08571" units="cm"/>
      <inkml:brushProperty name="color" value="#2E11D1"/>
    </inkml:brush>
  </inkml:definitions>
  <inkml:trace contextRef="#ctx0" brushRef="#br0">12395 1907 7824,'8'2'271,"-8"4"0,-8 2 0,-8 8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l-GR"/>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l-GR"/>
          </a:p>
        </p:txBody>
      </p:sp>
      <p:sp>
        <p:nvSpPr>
          <p:cNvPr id="450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a:t>Click to edit Master text styles</a:t>
            </a:r>
          </a:p>
          <a:p>
            <a:pPr lvl="1"/>
            <a:r>
              <a:rPr lang="el-GR" noProof="0"/>
              <a:t>Second level</a:t>
            </a:r>
          </a:p>
          <a:p>
            <a:pPr lvl="2"/>
            <a:r>
              <a:rPr lang="el-GR" noProof="0"/>
              <a:t>Third level</a:t>
            </a:r>
          </a:p>
          <a:p>
            <a:pPr lvl="3"/>
            <a:r>
              <a:rPr lang="el-GR" noProof="0"/>
              <a:t>Fourth level</a:t>
            </a:r>
          </a:p>
          <a:p>
            <a:pPr lvl="4"/>
            <a:r>
              <a:rPr lang="el-GR" noProof="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r>
              <a:rPr lang="el-GR"/>
              <a:t>ΤΕΕ</a:t>
            </a:r>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F21BA60-EBE2-4BD3-A6D8-D58356A9928E}" type="slidenum">
              <a:rPr lang="el-GR"/>
              <a:pPr>
                <a:defRPr/>
              </a:pPr>
              <a:t>‹#›</a:t>
            </a:fld>
            <a:endParaRPr lang="el-GR"/>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a:p>
        </p:txBody>
      </p:sp>
      <p:sp>
        <p:nvSpPr>
          <p:cNvPr id="46084" name="Slide Number Placeholder 3"/>
          <p:cNvSpPr>
            <a:spLocks noGrp="1"/>
          </p:cNvSpPr>
          <p:nvPr>
            <p:ph type="sldNum" sz="quarter" idx="5"/>
          </p:nvPr>
        </p:nvSpPr>
        <p:spPr>
          <a:noFill/>
        </p:spPr>
        <p:txBody>
          <a:bodyPr/>
          <a:lstStyle/>
          <a:p>
            <a:fld id="{6D4F07D4-90B6-4E7F-80A8-79C87988F6E6}" type="slidenum">
              <a:rPr lang="el-GR" smtClean="0"/>
              <a:pPr/>
              <a:t>2</a:t>
            </a:fld>
            <a:endParaRPr lang="el-GR"/>
          </a:p>
        </p:txBody>
      </p:sp>
      <p:sp>
        <p:nvSpPr>
          <p:cNvPr id="46085" name="Footer Placeholder 4"/>
          <p:cNvSpPr>
            <a:spLocks noGrp="1"/>
          </p:cNvSpPr>
          <p:nvPr>
            <p:ph type="ftr" sz="quarter" idx="4"/>
          </p:nvPr>
        </p:nvSpPr>
        <p:spPr>
          <a:noFill/>
        </p:spPr>
        <p:txBody>
          <a:bodyPr/>
          <a:lstStyle/>
          <a:p>
            <a:r>
              <a:rPr lang="el-GR"/>
              <a:t>ΤΕΕ</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endParaRPr lang="en-US"/>
          </a:p>
        </p:txBody>
      </p:sp>
      <p:sp>
        <p:nvSpPr>
          <p:cNvPr id="50180" name="Slide Number Placeholder 3"/>
          <p:cNvSpPr>
            <a:spLocks noGrp="1"/>
          </p:cNvSpPr>
          <p:nvPr>
            <p:ph type="sldNum" sz="quarter" idx="5"/>
          </p:nvPr>
        </p:nvSpPr>
        <p:spPr>
          <a:noFill/>
        </p:spPr>
        <p:txBody>
          <a:bodyPr/>
          <a:lstStyle/>
          <a:p>
            <a:fld id="{E1080917-0356-4E2F-9190-779268F6A5F3}" type="slidenum">
              <a:rPr lang="el-GR" smtClean="0"/>
              <a:pPr/>
              <a:t>22</a:t>
            </a:fld>
            <a:endParaRPr lang="el-GR"/>
          </a:p>
        </p:txBody>
      </p:sp>
      <p:sp>
        <p:nvSpPr>
          <p:cNvPr id="50181" name="Footer Placeholder 4"/>
          <p:cNvSpPr>
            <a:spLocks noGrp="1"/>
          </p:cNvSpPr>
          <p:nvPr>
            <p:ph type="ftr" sz="quarter" idx="4"/>
          </p:nvPr>
        </p:nvSpPr>
        <p:spPr>
          <a:noFill/>
        </p:spPr>
        <p:txBody>
          <a:bodyPr/>
          <a:lstStyle/>
          <a:p>
            <a:r>
              <a:rPr lang="el-GR"/>
              <a:t>ΤΕΕ</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en-US"/>
          </a:p>
        </p:txBody>
      </p:sp>
      <p:sp>
        <p:nvSpPr>
          <p:cNvPr id="52228" name="Slide Number Placeholder 3"/>
          <p:cNvSpPr>
            <a:spLocks noGrp="1"/>
          </p:cNvSpPr>
          <p:nvPr>
            <p:ph type="sldNum" sz="quarter" idx="5"/>
          </p:nvPr>
        </p:nvSpPr>
        <p:spPr>
          <a:noFill/>
        </p:spPr>
        <p:txBody>
          <a:bodyPr/>
          <a:lstStyle/>
          <a:p>
            <a:fld id="{BB6E2116-608E-4B04-86A6-DA7330D89627}" type="slidenum">
              <a:rPr lang="el-GR" smtClean="0"/>
              <a:pPr/>
              <a:t>23</a:t>
            </a:fld>
            <a:endParaRPr lang="el-GR"/>
          </a:p>
        </p:txBody>
      </p:sp>
      <p:sp>
        <p:nvSpPr>
          <p:cNvPr id="52229" name="Footer Placeholder 4"/>
          <p:cNvSpPr>
            <a:spLocks noGrp="1"/>
          </p:cNvSpPr>
          <p:nvPr>
            <p:ph type="ftr" sz="quarter" idx="4"/>
          </p:nvPr>
        </p:nvSpPr>
        <p:spPr>
          <a:noFill/>
        </p:spPr>
        <p:txBody>
          <a:bodyPr/>
          <a:lstStyle/>
          <a:p>
            <a:r>
              <a:rPr lang="el-GR"/>
              <a:t>ΤΕΕ</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en-US"/>
          </a:p>
        </p:txBody>
      </p:sp>
      <p:sp>
        <p:nvSpPr>
          <p:cNvPr id="54276" name="Slide Number Placeholder 3"/>
          <p:cNvSpPr>
            <a:spLocks noGrp="1"/>
          </p:cNvSpPr>
          <p:nvPr>
            <p:ph type="sldNum" sz="quarter" idx="5"/>
          </p:nvPr>
        </p:nvSpPr>
        <p:spPr>
          <a:noFill/>
        </p:spPr>
        <p:txBody>
          <a:bodyPr/>
          <a:lstStyle/>
          <a:p>
            <a:fld id="{66762AFC-5153-46CD-83A6-C05862BF55BD}" type="slidenum">
              <a:rPr lang="el-GR" smtClean="0"/>
              <a:pPr/>
              <a:t>24</a:t>
            </a:fld>
            <a:endParaRPr lang="el-GR"/>
          </a:p>
        </p:txBody>
      </p:sp>
      <p:sp>
        <p:nvSpPr>
          <p:cNvPr id="54277" name="Footer Placeholder 4"/>
          <p:cNvSpPr>
            <a:spLocks noGrp="1"/>
          </p:cNvSpPr>
          <p:nvPr>
            <p:ph type="ftr" sz="quarter" idx="4"/>
          </p:nvPr>
        </p:nvSpPr>
        <p:spPr>
          <a:noFill/>
        </p:spPr>
        <p:txBody>
          <a:bodyPr/>
          <a:lstStyle/>
          <a:p>
            <a:r>
              <a:rPr lang="el-GR"/>
              <a:t>ΤΕΕ</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en-US"/>
          </a:p>
        </p:txBody>
      </p:sp>
      <p:sp>
        <p:nvSpPr>
          <p:cNvPr id="56324" name="Slide Number Placeholder 3"/>
          <p:cNvSpPr>
            <a:spLocks noGrp="1"/>
          </p:cNvSpPr>
          <p:nvPr>
            <p:ph type="sldNum" sz="quarter" idx="5"/>
          </p:nvPr>
        </p:nvSpPr>
        <p:spPr>
          <a:noFill/>
        </p:spPr>
        <p:txBody>
          <a:bodyPr/>
          <a:lstStyle/>
          <a:p>
            <a:fld id="{6568E34F-BEA5-408C-9AC6-07F771B050A2}" type="slidenum">
              <a:rPr lang="el-GR" smtClean="0"/>
              <a:pPr/>
              <a:t>25</a:t>
            </a:fld>
            <a:endParaRPr lang="el-GR"/>
          </a:p>
        </p:txBody>
      </p:sp>
      <p:sp>
        <p:nvSpPr>
          <p:cNvPr id="56325" name="Footer Placeholder 4"/>
          <p:cNvSpPr>
            <a:spLocks noGrp="1"/>
          </p:cNvSpPr>
          <p:nvPr>
            <p:ph type="ftr" sz="quarter" idx="4"/>
          </p:nvPr>
        </p:nvSpPr>
        <p:spPr>
          <a:noFill/>
        </p:spPr>
        <p:txBody>
          <a:bodyPr/>
          <a:lstStyle/>
          <a:p>
            <a:r>
              <a:rPr lang="el-GR"/>
              <a:t>ΤΕΕ</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pPr eaLnBrk="1" hangingPunct="1"/>
            <a:endParaRPr lang="en-US"/>
          </a:p>
        </p:txBody>
      </p:sp>
      <p:sp>
        <p:nvSpPr>
          <p:cNvPr id="58372" name="Slide Number Placeholder 3"/>
          <p:cNvSpPr>
            <a:spLocks noGrp="1"/>
          </p:cNvSpPr>
          <p:nvPr>
            <p:ph type="sldNum" sz="quarter" idx="5"/>
          </p:nvPr>
        </p:nvSpPr>
        <p:spPr>
          <a:noFill/>
        </p:spPr>
        <p:txBody>
          <a:bodyPr/>
          <a:lstStyle/>
          <a:p>
            <a:fld id="{57C03A42-59C2-43DB-9BD0-D0DCAE6A4F8A}" type="slidenum">
              <a:rPr lang="el-GR" smtClean="0"/>
              <a:pPr/>
              <a:t>26</a:t>
            </a:fld>
            <a:endParaRPr lang="el-GR"/>
          </a:p>
        </p:txBody>
      </p:sp>
      <p:sp>
        <p:nvSpPr>
          <p:cNvPr id="58373" name="Footer Placeholder 4"/>
          <p:cNvSpPr>
            <a:spLocks noGrp="1"/>
          </p:cNvSpPr>
          <p:nvPr>
            <p:ph type="ftr" sz="quarter" idx="4"/>
          </p:nvPr>
        </p:nvSpPr>
        <p:spPr>
          <a:noFill/>
        </p:spPr>
        <p:txBody>
          <a:bodyPr/>
          <a:lstStyle/>
          <a:p>
            <a:r>
              <a:rPr lang="el-GR"/>
              <a:t>ΤΕΕ</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pPr eaLnBrk="1" hangingPunct="1"/>
            <a:endParaRPr lang="en-US"/>
          </a:p>
        </p:txBody>
      </p:sp>
      <p:sp>
        <p:nvSpPr>
          <p:cNvPr id="63492" name="Slide Number Placeholder 3"/>
          <p:cNvSpPr>
            <a:spLocks noGrp="1"/>
          </p:cNvSpPr>
          <p:nvPr>
            <p:ph type="sldNum" sz="quarter" idx="5"/>
          </p:nvPr>
        </p:nvSpPr>
        <p:spPr>
          <a:noFill/>
        </p:spPr>
        <p:txBody>
          <a:bodyPr/>
          <a:lstStyle/>
          <a:p>
            <a:fld id="{D411EDD7-3428-4919-81B6-1EF8FB3F6757}" type="slidenum">
              <a:rPr lang="el-GR" smtClean="0"/>
              <a:pPr/>
              <a:t>27</a:t>
            </a:fld>
            <a:endParaRPr lang="el-GR"/>
          </a:p>
        </p:txBody>
      </p:sp>
      <p:sp>
        <p:nvSpPr>
          <p:cNvPr id="63493" name="Footer Placeholder 4"/>
          <p:cNvSpPr>
            <a:spLocks noGrp="1"/>
          </p:cNvSpPr>
          <p:nvPr>
            <p:ph type="ftr" sz="quarter" idx="4"/>
          </p:nvPr>
        </p:nvSpPr>
        <p:spPr>
          <a:noFill/>
        </p:spPr>
        <p:txBody>
          <a:bodyPr/>
          <a:lstStyle/>
          <a:p>
            <a:r>
              <a:rPr lang="el-GR"/>
              <a:t>ΤΕΕ</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endParaRPr lang="en-US"/>
          </a:p>
        </p:txBody>
      </p:sp>
      <p:sp>
        <p:nvSpPr>
          <p:cNvPr id="47108" name="Slide Number Placeholder 3"/>
          <p:cNvSpPr>
            <a:spLocks noGrp="1"/>
          </p:cNvSpPr>
          <p:nvPr>
            <p:ph type="sldNum" sz="quarter" idx="5"/>
          </p:nvPr>
        </p:nvSpPr>
        <p:spPr>
          <a:noFill/>
        </p:spPr>
        <p:txBody>
          <a:bodyPr/>
          <a:lstStyle/>
          <a:p>
            <a:fld id="{B04D71C9-19D6-401F-897E-24789B4C2747}" type="slidenum">
              <a:rPr lang="el-GR" smtClean="0"/>
              <a:pPr/>
              <a:t>3</a:t>
            </a:fld>
            <a:endParaRPr lang="el-GR"/>
          </a:p>
        </p:txBody>
      </p:sp>
      <p:sp>
        <p:nvSpPr>
          <p:cNvPr id="47109" name="Footer Placeholder 4"/>
          <p:cNvSpPr>
            <a:spLocks noGrp="1"/>
          </p:cNvSpPr>
          <p:nvPr>
            <p:ph type="ftr" sz="quarter" idx="4"/>
          </p:nvPr>
        </p:nvSpPr>
        <p:spPr>
          <a:noFill/>
        </p:spPr>
        <p:txBody>
          <a:bodyPr/>
          <a:lstStyle/>
          <a:p>
            <a:r>
              <a:rPr lang="el-GR"/>
              <a:t>ΤΕΕ</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a:p>
        </p:txBody>
      </p:sp>
      <p:sp>
        <p:nvSpPr>
          <p:cNvPr id="48132" name="Slide Number Placeholder 3"/>
          <p:cNvSpPr>
            <a:spLocks noGrp="1"/>
          </p:cNvSpPr>
          <p:nvPr>
            <p:ph type="sldNum" sz="quarter" idx="5"/>
          </p:nvPr>
        </p:nvSpPr>
        <p:spPr>
          <a:noFill/>
        </p:spPr>
        <p:txBody>
          <a:bodyPr/>
          <a:lstStyle/>
          <a:p>
            <a:fld id="{1A9BF267-4F8A-4F9C-A52C-6E161FCF2E96}" type="slidenum">
              <a:rPr lang="el-GR" smtClean="0"/>
              <a:pPr/>
              <a:t>5</a:t>
            </a:fld>
            <a:endParaRPr lang="el-GR"/>
          </a:p>
        </p:txBody>
      </p:sp>
      <p:sp>
        <p:nvSpPr>
          <p:cNvPr id="48133" name="Footer Placeholder 4"/>
          <p:cNvSpPr>
            <a:spLocks noGrp="1"/>
          </p:cNvSpPr>
          <p:nvPr>
            <p:ph type="ftr" sz="quarter" idx="4"/>
          </p:nvPr>
        </p:nvSpPr>
        <p:spPr>
          <a:noFill/>
        </p:spPr>
        <p:txBody>
          <a:bodyPr/>
          <a:lstStyle/>
          <a:p>
            <a:r>
              <a:rPr lang="el-GR"/>
              <a:t>ΤΕΕ</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pPr eaLnBrk="1" hangingPunct="1"/>
            <a:endParaRPr lang="en-US"/>
          </a:p>
        </p:txBody>
      </p:sp>
      <p:sp>
        <p:nvSpPr>
          <p:cNvPr id="70660" name="Slide Number Placeholder 3"/>
          <p:cNvSpPr>
            <a:spLocks noGrp="1"/>
          </p:cNvSpPr>
          <p:nvPr>
            <p:ph type="sldNum" sz="quarter" idx="5"/>
          </p:nvPr>
        </p:nvSpPr>
        <p:spPr>
          <a:noFill/>
        </p:spPr>
        <p:txBody>
          <a:bodyPr/>
          <a:lstStyle/>
          <a:p>
            <a:fld id="{A3D881B8-2996-4AFF-AD07-7CFB5650F473}" type="slidenum">
              <a:rPr lang="el-GR" smtClean="0"/>
              <a:pPr/>
              <a:t>13</a:t>
            </a:fld>
            <a:endParaRPr lang="el-GR"/>
          </a:p>
        </p:txBody>
      </p:sp>
      <p:sp>
        <p:nvSpPr>
          <p:cNvPr id="70661" name="Footer Placeholder 4"/>
          <p:cNvSpPr>
            <a:spLocks noGrp="1"/>
          </p:cNvSpPr>
          <p:nvPr>
            <p:ph type="ftr" sz="quarter" idx="4"/>
          </p:nvPr>
        </p:nvSpPr>
        <p:spPr>
          <a:noFill/>
        </p:spPr>
        <p:txBody>
          <a:bodyPr/>
          <a:lstStyle/>
          <a:p>
            <a:r>
              <a:rPr lang="el-GR"/>
              <a:t>ΤΕΕ</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pPr eaLnBrk="1" hangingPunct="1"/>
            <a:endParaRPr lang="en-US"/>
          </a:p>
        </p:txBody>
      </p:sp>
      <p:sp>
        <p:nvSpPr>
          <p:cNvPr id="74756" name="Slide Number Placeholder 3"/>
          <p:cNvSpPr>
            <a:spLocks noGrp="1"/>
          </p:cNvSpPr>
          <p:nvPr>
            <p:ph type="sldNum" sz="quarter" idx="5"/>
          </p:nvPr>
        </p:nvSpPr>
        <p:spPr>
          <a:noFill/>
        </p:spPr>
        <p:txBody>
          <a:bodyPr/>
          <a:lstStyle/>
          <a:p>
            <a:fld id="{FE9DEA88-6D7C-4E9C-93EA-A40CB643FEEE}" type="slidenum">
              <a:rPr lang="el-GR" smtClean="0"/>
              <a:pPr/>
              <a:t>14</a:t>
            </a:fld>
            <a:endParaRPr lang="el-GR"/>
          </a:p>
        </p:txBody>
      </p:sp>
      <p:sp>
        <p:nvSpPr>
          <p:cNvPr id="74757" name="Footer Placeholder 4"/>
          <p:cNvSpPr>
            <a:spLocks noGrp="1"/>
          </p:cNvSpPr>
          <p:nvPr>
            <p:ph type="ftr" sz="quarter" idx="4"/>
          </p:nvPr>
        </p:nvSpPr>
        <p:spPr>
          <a:noFill/>
        </p:spPr>
        <p:txBody>
          <a:bodyPr/>
          <a:lstStyle/>
          <a:p>
            <a:r>
              <a:rPr lang="el-GR"/>
              <a:t>ΤΕΕ</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C764DE79-268F-4C1A-8933-263129D2AF90}" type="datetimeFigureOut">
              <a:rPr lang="en-US" smtClean="0"/>
              <a:pPr/>
              <a:t>11/8/2018</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48F63A3B-78C7-47BE-AE5E-E10140E04643}" type="slidenum">
              <a:rPr lang="en-US" smtClean="0"/>
              <a:pPr/>
              <a:t>‹#›</a:t>
            </a:fld>
            <a:endParaRPr lang="en-US" dirty="0"/>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764DE79-268F-4C1A-8933-263129D2AF90}" type="datetimeFigureOut">
              <a:rPr lang="en-US" smtClean="0"/>
              <a:pPr/>
              <a:t>11/8/2018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764DE79-268F-4C1A-8933-263129D2AF90}" type="datetimeFigureOut">
              <a:rPr lang="en-US" smtClean="0"/>
              <a:pPr/>
              <a:t>11/8/2018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764DE79-268F-4C1A-8933-263129D2AF90}" type="datetimeFigureOut">
              <a:rPr lang="en-US" smtClean="0"/>
              <a:pPr/>
              <a:t>11/8/2018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pPr/>
              <a:t>11/8/2018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764DE79-268F-4C1A-8933-263129D2AF90}" type="datetimeFigureOut">
              <a:rPr lang="en-US" smtClean="0"/>
              <a:pPr/>
              <a:t>11/8/2018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764DE79-268F-4C1A-8933-263129D2AF90}" type="datetimeFigureOut">
              <a:rPr lang="en-US" smtClean="0"/>
              <a:pPr/>
              <a:t>11/8/2018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pPr/>
              <a:t>‹#›</a:t>
            </a:fld>
            <a:endParaRPr lang="en-US" dirty="0"/>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smtClean="0"/>
              <a:pPr/>
              <a:t>11/8/2018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pPr/>
              <a:t>11/8/2018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764DE79-268F-4C1A-8933-263129D2AF90}" type="datetimeFigureOut">
              <a:rPr lang="en-US" smtClean="0"/>
              <a:pPr/>
              <a:t>11/8/2018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C764DE79-268F-4C1A-8933-263129D2AF90}" type="datetimeFigureOut">
              <a:rPr lang="en-US" smtClean="0"/>
              <a:pPr/>
              <a:t>11/8/2018</a:t>
            </a:fld>
            <a:endParaRPr lang="en-US" dirty="0"/>
          </a:p>
        </p:txBody>
      </p:sp>
      <p:sp>
        <p:nvSpPr>
          <p:cNvPr id="6" name="Footer Placeholder 5"/>
          <p:cNvSpPr>
            <a:spLocks noGrp="1"/>
          </p:cNvSpPr>
          <p:nvPr>
            <p:ph type="ftr" sz="quarter" idx="11"/>
          </p:nvPr>
        </p:nvSpPr>
        <p:spPr>
          <a:xfrm>
            <a:off x="914400" y="55499"/>
            <a:ext cx="5562600" cy="365125"/>
          </a:xfrm>
        </p:spPr>
        <p:txBody>
          <a:bodyPr/>
          <a:lstStyle/>
          <a:p>
            <a:endParaRPr lang="en-US" dirty="0"/>
          </a:p>
        </p:txBody>
      </p:sp>
      <p:sp>
        <p:nvSpPr>
          <p:cNvPr id="7" name="Slide Number Placeholder 6"/>
          <p:cNvSpPr>
            <a:spLocks noGrp="1"/>
          </p:cNvSpPr>
          <p:nvPr>
            <p:ph type="sldNum" sz="quarter" idx="12"/>
          </p:nvPr>
        </p:nvSpPr>
        <p:spPr>
          <a:xfrm>
            <a:off x="8610600" y="55499"/>
            <a:ext cx="457200" cy="365125"/>
          </a:xfrm>
        </p:spPr>
        <p:txBody>
          <a:bodyPr/>
          <a:lstStyle/>
          <a:p>
            <a:fld id="{48F63A3B-78C7-47BE-AE5E-E10140E0464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C764DE79-268F-4C1A-8933-263129D2AF90}" type="datetimeFigureOut">
              <a:rPr lang="en-US" smtClean="0"/>
              <a:pPr/>
              <a:t>11/8/2018</a:t>
            </a:fld>
            <a:endParaRPr lang="en-US" dirty="0"/>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dirty="0"/>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48F63A3B-78C7-47BE-AE5E-E10140E04643}"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4059" r:id="rId1"/>
    <p:sldLayoutId id="2147484060" r:id="rId2"/>
    <p:sldLayoutId id="2147484061" r:id="rId3"/>
    <p:sldLayoutId id="2147484062" r:id="rId4"/>
    <p:sldLayoutId id="2147484063" r:id="rId5"/>
    <p:sldLayoutId id="2147484064" r:id="rId6"/>
    <p:sldLayoutId id="2147484065" r:id="rId7"/>
    <p:sldLayoutId id="2147484066" r:id="rId8"/>
    <p:sldLayoutId id="2147484067" r:id="rId9"/>
    <p:sldLayoutId id="2147484068" r:id="rId10"/>
    <p:sldLayoutId id="214748406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customXml" Target="../ink/ink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customXml" Target="../ink/ink2.xml"/><Relationship Id="rId1" Type="http://schemas.openxmlformats.org/officeDocument/2006/relationships/slideLayout" Target="../slideLayouts/slideLayout2.xml"/><Relationship Id="rId6" Type="http://schemas.openxmlformats.org/officeDocument/2006/relationships/customXml" Target="../ink/ink4.xml"/><Relationship Id="rId5" Type="http://schemas.openxmlformats.org/officeDocument/2006/relationships/image" Target="../media/image5.png"/><Relationship Id="rId4" Type="http://schemas.openxmlformats.org/officeDocument/2006/relationships/customXml" Target="../ink/ink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6.jpeg"/><Relationship Id="rId3" Type="http://schemas.openxmlformats.org/officeDocument/2006/relationships/image" Target="../media/image8.png"/><Relationship Id="rId7" Type="http://schemas.openxmlformats.org/officeDocument/2006/relationships/image" Target="../media/image12.jpeg"/><Relationship Id="rId12" Type="http://schemas.openxmlformats.org/officeDocument/2006/relationships/image" Target="../media/image15.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jpeg"/><Relationship Id="rId11" Type="http://schemas.openxmlformats.org/officeDocument/2006/relationships/customXml" Target="../ink/ink7.xml"/><Relationship Id="rId5" Type="http://schemas.openxmlformats.org/officeDocument/2006/relationships/image" Target="../media/image10.png"/><Relationship Id="rId10" Type="http://schemas.openxmlformats.org/officeDocument/2006/relationships/image" Target="../media/image14.png"/><Relationship Id="rId4" Type="http://schemas.openxmlformats.org/officeDocument/2006/relationships/image" Target="../media/image9.png"/><Relationship Id="rId9" Type="http://schemas.openxmlformats.org/officeDocument/2006/relationships/customXml" Target="../ink/ink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3CAC924-E977-4484-8F37-E38EBE09DA3B}"/>
              </a:ext>
            </a:extLst>
          </p:cNvPr>
          <p:cNvSpPr>
            <a:spLocks noGrp="1"/>
          </p:cNvSpPr>
          <p:nvPr>
            <p:ph idx="1"/>
          </p:nvPr>
        </p:nvSpPr>
        <p:spPr/>
        <p:txBody>
          <a:bodyPr/>
          <a:lstStyle/>
          <a:p>
            <a:endParaRPr lang="el-GR" dirty="0"/>
          </a:p>
          <a:p>
            <a:pPr marL="68580" indent="0" algn="ctr">
              <a:buNone/>
            </a:pPr>
            <a:r>
              <a:rPr lang="el-GR" sz="3600" b="1" dirty="0">
                <a:solidFill>
                  <a:schemeClr val="tx2">
                    <a:lumMod val="50000"/>
                  </a:schemeClr>
                </a:solidFill>
                <a:latin typeface="Arial" panose="020B0604020202020204" pitchFamily="34" charset="0"/>
                <a:cs typeface="Arial" panose="020B0604020202020204" pitchFamily="34" charset="0"/>
              </a:rPr>
              <a:t>ΟΔΙΚΕΣ ΜΕΤΑΦΟΡΕΣ</a:t>
            </a:r>
          </a:p>
          <a:p>
            <a:pPr marL="68580" indent="0" algn="ctr">
              <a:buNone/>
            </a:pPr>
            <a:endParaRPr lang="el-GR" sz="3600" b="1" dirty="0">
              <a:solidFill>
                <a:schemeClr val="tx2">
                  <a:lumMod val="50000"/>
                </a:schemeClr>
              </a:solidFill>
              <a:latin typeface="Arial" panose="020B0604020202020204" pitchFamily="34" charset="0"/>
              <a:cs typeface="Arial" panose="020B0604020202020204" pitchFamily="34" charset="0"/>
            </a:endParaRPr>
          </a:p>
          <a:p>
            <a:pPr marL="68580" indent="0" algn="ctr">
              <a:buNone/>
            </a:pPr>
            <a:r>
              <a:rPr lang="el-GR" sz="3600" b="1" dirty="0">
                <a:solidFill>
                  <a:schemeClr val="tx2">
                    <a:lumMod val="50000"/>
                  </a:schemeClr>
                </a:solidFill>
                <a:latin typeface="Arial" panose="020B0604020202020204" pitchFamily="34" charset="0"/>
                <a:cs typeface="Arial" panose="020B0604020202020204" pitchFamily="34" charset="0"/>
              </a:rPr>
              <a:t>ΤΑΧΟΓΡΑΦΟΣ</a:t>
            </a:r>
          </a:p>
          <a:p>
            <a:pPr marL="68580" indent="0" algn="ctr">
              <a:buNone/>
            </a:pPr>
            <a:r>
              <a:rPr lang="el-GR" sz="3600" b="1" dirty="0">
                <a:solidFill>
                  <a:schemeClr val="tx2">
                    <a:lumMod val="50000"/>
                  </a:schemeClr>
                </a:solidFill>
                <a:latin typeface="Arial" panose="020B0604020202020204" pitchFamily="34" charset="0"/>
                <a:cs typeface="Arial" panose="020B0604020202020204" pitchFamily="34" charset="0"/>
              </a:rPr>
              <a:t>ΩΡΕΣ ΟΔΗΓΗΣΗΣ / ΑΝΑΠΑΥΣΗΣ</a:t>
            </a:r>
          </a:p>
          <a:p>
            <a:pPr marL="68580" indent="0">
              <a:buNone/>
            </a:pPr>
            <a:endParaRPr lang="el-GR" dirty="0">
              <a:latin typeface="Arial" panose="020B0604020202020204" pitchFamily="34" charset="0"/>
              <a:cs typeface="Arial" panose="020B0604020202020204" pitchFamily="34" charset="0"/>
            </a:endParaRPr>
          </a:p>
          <a:p>
            <a:pPr marL="68580" indent="0" algn="ctr">
              <a:buNone/>
            </a:pPr>
            <a:r>
              <a:rPr lang="el-GR" dirty="0">
                <a:latin typeface="Arial" panose="020B0604020202020204" pitchFamily="34" charset="0"/>
                <a:cs typeface="Arial" panose="020B0604020202020204" pitchFamily="34" charset="0"/>
              </a:rPr>
              <a:t>	</a:t>
            </a:r>
            <a:r>
              <a:rPr lang="el-GR" sz="3600" b="1" dirty="0">
                <a:solidFill>
                  <a:schemeClr val="accent6">
                    <a:lumMod val="60000"/>
                    <a:lumOff val="40000"/>
                  </a:schemeClr>
                </a:solidFill>
                <a:latin typeface="Arial" panose="020B0604020202020204" pitchFamily="34" charset="0"/>
                <a:cs typeface="Arial" panose="020B0604020202020204" pitchFamily="34" charset="0"/>
              </a:rPr>
              <a:t>και η ΕΠΙΧΕΙΡΗΣΗ</a:t>
            </a:r>
          </a:p>
          <a:p>
            <a:endParaRPr lang="el-GR" dirty="0"/>
          </a:p>
        </p:txBody>
      </p:sp>
    </p:spTree>
    <p:extLst>
      <p:ext uri="{BB962C8B-B14F-4D97-AF65-F5344CB8AC3E}">
        <p14:creationId xmlns:p14="http://schemas.microsoft.com/office/powerpoint/2010/main" xmlns="" val="17635227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dirty="0"/>
              <a:t>Χρήση ταχογράφου</a:t>
            </a:r>
            <a:endParaRPr lang="en-US" sz="3200" dirty="0"/>
          </a:p>
        </p:txBody>
      </p:sp>
      <p:sp>
        <p:nvSpPr>
          <p:cNvPr id="3" name="Content Placeholder 2"/>
          <p:cNvSpPr>
            <a:spLocks noGrp="1"/>
          </p:cNvSpPr>
          <p:nvPr>
            <p:ph idx="1"/>
          </p:nvPr>
        </p:nvSpPr>
        <p:spPr>
          <a:xfrm>
            <a:off x="914400" y="1357298"/>
            <a:ext cx="7772400" cy="4998262"/>
          </a:xfrm>
        </p:spPr>
        <p:txBody>
          <a:bodyPr>
            <a:normAutofit/>
          </a:bodyPr>
          <a:lstStyle/>
          <a:p>
            <a:pPr marL="1588" indent="-1588">
              <a:buNone/>
            </a:pPr>
            <a:r>
              <a:rPr lang="el-GR" sz="2000" dirty="0"/>
              <a:t>Οι επιχειρήσεις μεταφορών και οι οδηγοί μεριμνούν γα την </a:t>
            </a:r>
            <a:r>
              <a:rPr lang="el-GR" sz="2000" dirty="0">
                <a:solidFill>
                  <a:srgbClr val="FFFF00"/>
                </a:solidFill>
              </a:rPr>
              <a:t>ορθή λειτουργία και χρήση </a:t>
            </a:r>
            <a:r>
              <a:rPr lang="el-GR" sz="2000" dirty="0"/>
              <a:t>των ψηφιακών ταχογράφων και των καρτών οδηγού. Οι επιχειρήσεις μεταφορών και οι οδηγοί που χρησιμοποιούν αναλογικούς ταχογράφους μεριμνούν για την ορθή λειτουργία τους και την κατάλληλη χρήση των φύλλων καταγραφής</a:t>
            </a:r>
          </a:p>
          <a:p>
            <a:pPr marL="1588" indent="-1588">
              <a:buNone/>
            </a:pPr>
            <a:endParaRPr lang="el-GR" sz="2000" dirty="0"/>
          </a:p>
          <a:p>
            <a:pPr marL="1588" indent="-1588">
              <a:buNone/>
            </a:pPr>
            <a:r>
              <a:rPr lang="el-GR" sz="2000" dirty="0"/>
              <a:t>Οι </a:t>
            </a:r>
            <a:r>
              <a:rPr lang="el-GR" sz="2000" dirty="0">
                <a:solidFill>
                  <a:srgbClr val="92D050"/>
                </a:solidFill>
              </a:rPr>
              <a:t>οδηγοί</a:t>
            </a:r>
            <a:r>
              <a:rPr lang="el-GR" sz="2000" dirty="0"/>
              <a:t> χρησιμοποιούν φύλλα καταγραφής ή κάρτες οδηγού </a:t>
            </a:r>
            <a:r>
              <a:rPr lang="el-GR" sz="2000" dirty="0">
                <a:solidFill>
                  <a:srgbClr val="FFFF00"/>
                </a:solidFill>
              </a:rPr>
              <a:t>κάθε μέρα οδήγησης</a:t>
            </a:r>
            <a:r>
              <a:rPr lang="el-GR" sz="2000" dirty="0"/>
              <a:t>, αρχίζοντας από τη στιγμή που παραλαμβάνουν το όχημα. Το φύλλο καταγραφής ή η κάρτα οδηγού δεν αφαιρείται πριν το πέρας του ημερήσιου χρόνου εργασίας, εκτός αν η αφαίρεση της επιτρέπεται με άλλο τρόπο. </a:t>
            </a:r>
          </a:p>
          <a:p>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7D5763-B03F-47D1-82C0-B1E41644D2BE}"/>
              </a:ext>
            </a:extLst>
          </p:cNvPr>
          <p:cNvSpPr>
            <a:spLocks noGrp="1"/>
          </p:cNvSpPr>
          <p:nvPr>
            <p:ph type="title"/>
          </p:nvPr>
        </p:nvSpPr>
        <p:spPr/>
        <p:txBody>
          <a:bodyPr/>
          <a:lstStyle/>
          <a:p>
            <a:r>
              <a:rPr lang="el-GR" dirty="0"/>
              <a:t>Χρήση ταχογράφου</a:t>
            </a:r>
          </a:p>
        </p:txBody>
      </p:sp>
      <p:sp>
        <p:nvSpPr>
          <p:cNvPr id="3" name="Content Placeholder 2">
            <a:extLst>
              <a:ext uri="{FF2B5EF4-FFF2-40B4-BE49-F238E27FC236}">
                <a16:creationId xmlns:a16="http://schemas.microsoft.com/office/drawing/2014/main" xmlns="" id="{73763ED9-E19F-4AB6-A245-40FA7A07B039}"/>
              </a:ext>
            </a:extLst>
          </p:cNvPr>
          <p:cNvSpPr>
            <a:spLocks noGrp="1"/>
          </p:cNvSpPr>
          <p:nvPr>
            <p:ph idx="1"/>
          </p:nvPr>
        </p:nvSpPr>
        <p:spPr/>
        <p:txBody>
          <a:bodyPr>
            <a:normAutofit fontScale="85000" lnSpcReduction="10000"/>
          </a:bodyPr>
          <a:lstStyle/>
          <a:p>
            <a:pPr>
              <a:buNone/>
            </a:pPr>
            <a:r>
              <a:rPr lang="el-GR" sz="3200" dirty="0">
                <a:solidFill>
                  <a:srgbClr val="92D050"/>
                </a:solidFill>
              </a:rPr>
              <a:t>Οι οδηγοί</a:t>
            </a:r>
          </a:p>
          <a:p>
            <a:pPr marL="411163" indent="-230188">
              <a:buNone/>
            </a:pPr>
            <a:r>
              <a:rPr lang="el-GR" sz="3200" dirty="0"/>
              <a:t>α) εξασφαλίζουν ότι ο </a:t>
            </a:r>
            <a:r>
              <a:rPr lang="el-GR" sz="3200" dirty="0">
                <a:solidFill>
                  <a:srgbClr val="FFFF00"/>
                </a:solidFill>
              </a:rPr>
              <a:t>χρόνος</a:t>
            </a:r>
            <a:r>
              <a:rPr lang="el-GR" sz="3200" dirty="0"/>
              <a:t> που καταγράφεται στο φύλλο καταγραφής αντιστοιχεί στην επίσημη ώρα της χώρας εκδόσεως της άδειας κυκλοφορίας του οχήματος, </a:t>
            </a:r>
          </a:p>
          <a:p>
            <a:pPr marL="411163" indent="-230188">
              <a:buNone/>
            </a:pPr>
            <a:r>
              <a:rPr lang="el-GR" sz="3200" dirty="0"/>
              <a:t>β) χειρίζονται τους </a:t>
            </a:r>
            <a:r>
              <a:rPr lang="el-GR" sz="3200" dirty="0">
                <a:solidFill>
                  <a:srgbClr val="FFFF00"/>
                </a:solidFill>
              </a:rPr>
              <a:t>μηχανισμούς μεταγωγής </a:t>
            </a:r>
            <a:r>
              <a:rPr lang="el-GR" sz="3200" dirty="0"/>
              <a:t>της συσκευής έτσι ώστε οι χρονικές περίοδοι  «οδήγηση», «άλλη εργασία», «διαθεσιμότητα» και «διάλειμμα ή ανάπαυση» να καταγράφονται χωριστά και ευκρινώς</a:t>
            </a:r>
            <a:endParaRPr lang="en-US" sz="3200" dirty="0"/>
          </a:p>
          <a:p>
            <a:endParaRPr lang="el-GR" dirty="0"/>
          </a:p>
        </p:txBody>
      </p:sp>
    </p:spTree>
    <p:extLst>
      <p:ext uri="{BB962C8B-B14F-4D97-AF65-F5344CB8AC3E}">
        <p14:creationId xmlns:p14="http://schemas.microsoft.com/office/powerpoint/2010/main" xmlns="" val="34208418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36F821-DAF5-4538-A562-43027C95F97D}"/>
              </a:ext>
            </a:extLst>
          </p:cNvPr>
          <p:cNvSpPr>
            <a:spLocks noGrp="1"/>
          </p:cNvSpPr>
          <p:nvPr>
            <p:ph type="title"/>
          </p:nvPr>
        </p:nvSpPr>
        <p:spPr/>
        <p:txBody>
          <a:bodyPr/>
          <a:lstStyle/>
          <a:p>
            <a:r>
              <a:rPr lang="el-GR" sz="3600" dirty="0" smtClean="0">
                <a:solidFill>
                  <a:schemeClr val="accent4">
                    <a:lumMod val="60000"/>
                    <a:lumOff val="40000"/>
                  </a:schemeClr>
                </a:solidFill>
              </a:rPr>
              <a:t>Τηλεφόρτωση δεδομένων</a:t>
            </a:r>
            <a:r>
              <a:rPr lang="el-GR" b="1" dirty="0">
                <a:solidFill>
                  <a:schemeClr val="accent4">
                    <a:lumMod val="60000"/>
                    <a:lumOff val="40000"/>
                  </a:schemeClr>
                </a:solidFill>
              </a:rPr>
              <a:t/>
            </a:r>
            <a:br>
              <a:rPr lang="el-GR" b="1" dirty="0">
                <a:solidFill>
                  <a:schemeClr val="accent4">
                    <a:lumMod val="60000"/>
                    <a:lumOff val="40000"/>
                  </a:schemeClr>
                </a:solidFill>
              </a:rPr>
            </a:br>
            <a:endParaRPr lang="el-GR" dirty="0"/>
          </a:p>
        </p:txBody>
      </p:sp>
      <p:sp>
        <p:nvSpPr>
          <p:cNvPr id="3" name="Content Placeholder 2">
            <a:extLst>
              <a:ext uri="{FF2B5EF4-FFF2-40B4-BE49-F238E27FC236}">
                <a16:creationId xmlns:a16="http://schemas.microsoft.com/office/drawing/2014/main" xmlns="" id="{76C9978F-ACD8-4232-A9C5-A408B8BC1673}"/>
              </a:ext>
            </a:extLst>
          </p:cNvPr>
          <p:cNvSpPr>
            <a:spLocks noGrp="1"/>
          </p:cNvSpPr>
          <p:nvPr>
            <p:ph idx="1"/>
          </p:nvPr>
        </p:nvSpPr>
        <p:spPr/>
        <p:txBody>
          <a:bodyPr>
            <a:normAutofit fontScale="77500" lnSpcReduction="20000"/>
          </a:bodyPr>
          <a:lstStyle/>
          <a:p>
            <a:pPr marL="68580" indent="0">
              <a:buNone/>
            </a:pPr>
            <a:r>
              <a:rPr lang="el-GR" sz="3100" dirty="0">
                <a:latin typeface="Arial" panose="020B0604020202020204" pitchFamily="34" charset="0"/>
                <a:cs typeface="Arial" panose="020B0604020202020204" pitchFamily="34" charset="0"/>
              </a:rPr>
              <a:t>Επιχείρηση μεταφορών η οποία χρησιμοποιεί οχήματα εφοδιασμένα με ψηφιακό ταχογράφο: </a:t>
            </a:r>
          </a:p>
          <a:p>
            <a:pPr marL="342900">
              <a:buAutoNum type="romanLcParenR"/>
            </a:pPr>
            <a:r>
              <a:rPr lang="el-GR" sz="3100" dirty="0">
                <a:latin typeface="Arial" panose="020B0604020202020204" pitchFamily="34" charset="0"/>
                <a:cs typeface="Arial" panose="020B0604020202020204" pitchFamily="34" charset="0"/>
              </a:rPr>
              <a:t>εξασφαλίζει ότι όλα τα σχετικά δεδομένα </a:t>
            </a:r>
            <a:r>
              <a:rPr lang="el-GR" sz="3100" dirty="0" err="1">
                <a:solidFill>
                  <a:srgbClr val="FFFF00"/>
                </a:solidFill>
                <a:latin typeface="Arial" panose="020B0604020202020204" pitchFamily="34" charset="0"/>
                <a:cs typeface="Arial" panose="020B0604020202020204" pitchFamily="34" charset="0"/>
              </a:rPr>
              <a:t>τηλεφορτώνονται</a:t>
            </a:r>
            <a:r>
              <a:rPr lang="el-GR" sz="3100" dirty="0">
                <a:latin typeface="Arial" panose="020B0604020202020204" pitchFamily="34" charset="0"/>
                <a:cs typeface="Arial" panose="020B0604020202020204" pitchFamily="34" charset="0"/>
              </a:rPr>
              <a:t> από τη μονάδα επί του οχήματος και την κάρτα οδηγού με τη συχνότητα που ορίζει το κράτος μέλος</a:t>
            </a:r>
          </a:p>
          <a:p>
            <a:pPr marL="342900">
              <a:buAutoNum type="romanLcParenR"/>
            </a:pPr>
            <a:r>
              <a:rPr lang="el-GR" sz="3100" dirty="0">
                <a:latin typeface="Arial" panose="020B0604020202020204" pitchFamily="34" charset="0"/>
                <a:cs typeface="Arial" panose="020B0604020202020204" pitchFamily="34" charset="0"/>
              </a:rPr>
              <a:t>εξασφαλίζει ότι όλα τα δεδομένα που </a:t>
            </a:r>
            <a:r>
              <a:rPr lang="el-GR" sz="3100" dirty="0" err="1">
                <a:latin typeface="Arial" panose="020B0604020202020204" pitchFamily="34" charset="0"/>
                <a:cs typeface="Arial" panose="020B0604020202020204" pitchFamily="34" charset="0"/>
              </a:rPr>
              <a:t>τηλεφορτώνονται</a:t>
            </a:r>
            <a:r>
              <a:rPr lang="el-GR" sz="3100" dirty="0">
                <a:latin typeface="Arial" panose="020B0604020202020204" pitchFamily="34" charset="0"/>
                <a:cs typeface="Arial" panose="020B0604020202020204" pitchFamily="34" charset="0"/>
              </a:rPr>
              <a:t> από τη μονάδα του οχήματος και την κάρτα του οδηγού </a:t>
            </a:r>
            <a:r>
              <a:rPr lang="el-GR" sz="3100" dirty="0">
                <a:solidFill>
                  <a:srgbClr val="FFFF00"/>
                </a:solidFill>
                <a:latin typeface="Arial" panose="020B0604020202020204" pitchFamily="34" charset="0"/>
                <a:cs typeface="Arial" panose="020B0604020202020204" pitchFamily="34" charset="0"/>
              </a:rPr>
              <a:t>φυλάσσονται επί τουλάχιστον δώδεκα μήνες</a:t>
            </a:r>
            <a:r>
              <a:rPr lang="el-GR" sz="3100" dirty="0">
                <a:latin typeface="Arial" panose="020B0604020202020204" pitchFamily="34" charset="0"/>
                <a:cs typeface="Arial" panose="020B0604020202020204" pitchFamily="34" charset="0"/>
              </a:rPr>
              <a:t> μετά την καταγραφή τους και, σε περίπτωση που ζητηθούν από επιθεωρητή, τα δεδομένα αυτά πρέπει να είναι </a:t>
            </a:r>
            <a:r>
              <a:rPr lang="el-GR" sz="3100" dirty="0" err="1">
                <a:latin typeface="Arial" panose="020B0604020202020204" pitchFamily="34" charset="0"/>
                <a:cs typeface="Arial" panose="020B0604020202020204" pitchFamily="34" charset="0"/>
              </a:rPr>
              <a:t>προσβάσιμα</a:t>
            </a:r>
            <a:r>
              <a:rPr lang="el-GR" sz="3100" dirty="0">
                <a:latin typeface="Arial" panose="020B0604020202020204" pitchFamily="34" charset="0"/>
                <a:cs typeface="Arial" panose="020B0604020202020204" pitchFamily="34" charset="0"/>
              </a:rPr>
              <a:t>, είτε απευθείας είτε εξ αποστάσεως, από τις εγκαταστάσεις της επιχείρησης </a:t>
            </a:r>
            <a:endParaRPr lang="en-US" sz="3100" dirty="0">
              <a:latin typeface="Arial" panose="020B060402020202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xmlns="" val="31652542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304800"/>
            <a:ext cx="8229600" cy="788988"/>
          </a:xfrm>
          <a:noFill/>
        </p:spPr>
        <p:txBody>
          <a:bodyPr>
            <a:normAutofit fontScale="90000"/>
          </a:bodyPr>
          <a:lstStyle/>
          <a:p>
            <a:r>
              <a:rPr lang="el-GR" sz="3600"/>
              <a:t>ΧΡΗΣΗ ΑΝΑΛΟΓΙΚΟΥ ΤΑΧΟΓΡΑΦΟΥ</a:t>
            </a:r>
            <a:r>
              <a:rPr lang="en-US" sz="3600"/>
              <a:t/>
            </a:r>
            <a:br>
              <a:rPr lang="en-US" sz="3600"/>
            </a:br>
            <a:r>
              <a:rPr lang="el-GR" sz="2800"/>
              <a:t>ΕΛΕΓΧΟΣ ΣΤΟ ΔΡΟΜΟ</a:t>
            </a:r>
          </a:p>
        </p:txBody>
      </p:sp>
      <p:sp>
        <p:nvSpPr>
          <p:cNvPr id="26627" name="Rectangle 3"/>
          <p:cNvSpPr>
            <a:spLocks noGrp="1" noChangeArrowheads="1"/>
          </p:cNvSpPr>
          <p:nvPr>
            <p:ph idx="1"/>
          </p:nvPr>
        </p:nvSpPr>
        <p:spPr>
          <a:xfrm>
            <a:off x="457200" y="1371600"/>
            <a:ext cx="8229600" cy="4759325"/>
          </a:xfrm>
          <a:noFill/>
        </p:spPr>
        <p:txBody>
          <a:bodyPr/>
          <a:lstStyle/>
          <a:p>
            <a:pPr marL="188913" indent="-188913" algn="ctr">
              <a:buFont typeface="Wingdings" pitchFamily="2" charset="2"/>
              <a:buNone/>
            </a:pPr>
            <a:r>
              <a:rPr lang="el-GR" sz="2400"/>
              <a:t>ΣΕ ΠΕΡΙΠΤΩΣΗ ΕΛΕΓΧΟΥ Ο ΟΔΗΓΟΣ ΠΡΕΠΕΙ ΝΑ ΕΙΝΑΙ ΣΕ ΘΕΣΗ ΝΑ ΠΑΡΕΧΕΙ ΤΑ ΚΑΤΩΘΙ ΣΤΟΙΧΕΙΑ</a:t>
            </a:r>
          </a:p>
          <a:p>
            <a:pPr marL="188913" indent="-188913">
              <a:buFont typeface="Wingdings" pitchFamily="2" charset="2"/>
              <a:buNone/>
            </a:pPr>
            <a:endParaRPr lang="el-GR" sz="2400"/>
          </a:p>
          <a:p>
            <a:pPr marL="188913" indent="-188913">
              <a:buFont typeface="Symbol" pitchFamily="18" charset="2"/>
              <a:buChar char="-"/>
            </a:pPr>
            <a:r>
              <a:rPr lang="el-GR" sz="2400"/>
              <a:t>τα φύλλα καταγραφής της τρέχουσας ημέρας και εκείνα που χρησιμοποίησε ο οδηγός κατά τις προηγούμενες 28 ημέρες</a:t>
            </a:r>
          </a:p>
          <a:p>
            <a:pPr marL="188913" indent="-188913">
              <a:buFont typeface="Symbol" pitchFamily="18" charset="2"/>
              <a:buChar char="-"/>
            </a:pPr>
            <a:r>
              <a:rPr lang="el-GR" sz="2400"/>
              <a:t>την κάρτα οδηγού, αν διαθέτει</a:t>
            </a:r>
          </a:p>
          <a:p>
            <a:pPr marL="188913" indent="-188913">
              <a:buFont typeface="Symbol" pitchFamily="18" charset="2"/>
              <a:buChar char="-"/>
            </a:pPr>
            <a:r>
              <a:rPr lang="el-GR" sz="2400"/>
              <a:t>κάθε χειρόγραφη καταγραφή και εκτυπωμένο αντίγραφο που έχει γίνει κατά τη διάρκεια της τρέχουσας εβδομάδας και των προηγούμενων 28 ημερών</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04800"/>
            <a:ext cx="8229600" cy="788988"/>
          </a:xfrm>
          <a:noFill/>
        </p:spPr>
        <p:txBody>
          <a:bodyPr/>
          <a:lstStyle/>
          <a:p>
            <a:r>
              <a:rPr lang="el-GR" sz="3600"/>
              <a:t>ΧΡΗΣΗ ΨΗΦΙΑΚΟΥ ΤΑΧΟΓΡΑΦΟΥ</a:t>
            </a:r>
            <a:r>
              <a:rPr lang="en-US" sz="3600"/>
              <a:t/>
            </a:r>
            <a:br>
              <a:rPr lang="en-US" sz="3600"/>
            </a:br>
            <a:r>
              <a:rPr lang="el-GR" sz="2800"/>
              <a:t>ΕΛΕΓΧΟΣ ΣΤΟ ΔΡΟΜΟ</a:t>
            </a:r>
          </a:p>
        </p:txBody>
      </p:sp>
      <p:sp>
        <p:nvSpPr>
          <p:cNvPr id="30723" name="Rectangle 3"/>
          <p:cNvSpPr>
            <a:spLocks noGrp="1" noChangeArrowheads="1"/>
          </p:cNvSpPr>
          <p:nvPr>
            <p:ph idx="1"/>
          </p:nvPr>
        </p:nvSpPr>
        <p:spPr>
          <a:xfrm>
            <a:off x="457200" y="1371600"/>
            <a:ext cx="8229600" cy="4759325"/>
          </a:xfrm>
          <a:noFill/>
        </p:spPr>
        <p:txBody>
          <a:bodyPr/>
          <a:lstStyle/>
          <a:p>
            <a:pPr marL="188913" indent="-188913" algn="ctr">
              <a:buFont typeface="Wingdings" pitchFamily="2" charset="2"/>
              <a:buNone/>
            </a:pPr>
            <a:r>
              <a:rPr lang="el-GR" sz="2400"/>
              <a:t>ΣΕ ΠΕΡΙΠΤΩΣΗ ΕΛΕΓΧΟΥ Ο ΟΔΗΓΟΣ ΠΡΕΠΕΙ ΝΑ ΕΙΝΑΙ ΣΕ ΘΕΣΗ ΝΑ ΠΑΡΕΧΕΙ ΤΑ ΚΑΤΩΘΙ</a:t>
            </a:r>
          </a:p>
          <a:p>
            <a:pPr marL="188913" indent="-188913">
              <a:buFont typeface="Wingdings" pitchFamily="2" charset="2"/>
              <a:buNone/>
            </a:pPr>
            <a:endParaRPr lang="el-GR" sz="2400"/>
          </a:p>
          <a:p>
            <a:pPr marL="188913" indent="-188913">
              <a:buFont typeface="Symbol" pitchFamily="18" charset="2"/>
              <a:buChar char="-"/>
            </a:pPr>
            <a:r>
              <a:rPr lang="el-GR" sz="2400"/>
              <a:t>την κάρτα οδηγού της οποίας είναι κάτοχος</a:t>
            </a:r>
          </a:p>
          <a:p>
            <a:pPr marL="188913" indent="-188913">
              <a:buFont typeface="Symbol" pitchFamily="18" charset="2"/>
              <a:buChar char="-"/>
            </a:pPr>
            <a:r>
              <a:rPr lang="el-GR" sz="2400"/>
              <a:t>κάθε χειρόγραφη καταγραφή και εκτυπωμένο αντίγραφο που έχει γίνει κατά τη διάρκεια της τρέχουσας εβδομάδας και των προηγούμενων 28 ημερών</a:t>
            </a:r>
          </a:p>
          <a:p>
            <a:pPr marL="188913" indent="-188913">
              <a:buFont typeface="Symbol" pitchFamily="18" charset="2"/>
              <a:buChar char="-"/>
            </a:pPr>
            <a:r>
              <a:rPr lang="el-GR" sz="2400"/>
              <a:t>τα φύλλα καταγραφής της τρέχουσας ημέρας και εκείνα που χρησιμοποίησε ο οδηγός κατά τις προηγούμενες 28 ημέρες εφόσον έχει οδηγήσει και αναλογικό ταχογράφο</a:t>
            </a:r>
          </a:p>
          <a:p>
            <a:pPr marL="188913" indent="-188913">
              <a:buFont typeface="Symbol" pitchFamily="18" charset="2"/>
              <a:buChar char="-"/>
            </a:pPr>
            <a:endParaRPr lang="el-GR" sz="24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ΕΠΙΧΕΙΡΗΣΗ…</a:t>
            </a:r>
            <a:endParaRPr lang="en-US" dirty="0"/>
          </a:p>
        </p:txBody>
      </p:sp>
      <p:sp>
        <p:nvSpPr>
          <p:cNvPr id="3" name="Content Placeholder 2"/>
          <p:cNvSpPr>
            <a:spLocks noGrp="1"/>
          </p:cNvSpPr>
          <p:nvPr>
            <p:ph idx="1"/>
          </p:nvPr>
        </p:nvSpPr>
        <p:spPr/>
        <p:txBody>
          <a:bodyPr>
            <a:normAutofit/>
          </a:bodyPr>
          <a:lstStyle/>
          <a:p>
            <a:pPr marL="411163" indent="36513">
              <a:buNone/>
            </a:pPr>
            <a:r>
              <a:rPr lang="el-GR" sz="2000" dirty="0"/>
              <a:t>Οι </a:t>
            </a:r>
            <a:r>
              <a:rPr lang="el-GR" sz="2000" dirty="0">
                <a:solidFill>
                  <a:srgbClr val="FFFF00"/>
                </a:solidFill>
              </a:rPr>
              <a:t>επιχειρήσεις μεταφορών είναι υπεύθυνες να </a:t>
            </a:r>
            <a:r>
              <a:rPr lang="el-GR" sz="2000" dirty="0"/>
              <a:t>εξασφαλίζουν ότι οι οδηγοί τους διαθέτουν </a:t>
            </a:r>
            <a:r>
              <a:rPr lang="el-GR" sz="2000" dirty="0">
                <a:solidFill>
                  <a:srgbClr val="FFFF00"/>
                </a:solidFill>
              </a:rPr>
              <a:t>κατάλληλη εκπαίδευση </a:t>
            </a:r>
            <a:r>
              <a:rPr lang="el-GR" sz="2000" dirty="0"/>
              <a:t>και οδηγίες όσον αφορά στην ορθή λειτουργία των ταχογράφων, είτε ψηφιακών ή αναλογικών, διενεργούν τακτικούς ελέγχους προκειμένου να διασφαλίζουν ότι οι οδηγοί τους προβαίνουν σε ορθή χρήση τους και δεν παρέχουν στους οδηγούς τους άμεσα ή έμμεσα κίνητρα που θα μπορούσαν να ενθαρρύνουν την κατάχρηση των ταχογράφων </a:t>
            </a:r>
          </a:p>
          <a:p>
            <a:endParaRPr lang="en-US" sz="2000" dirty="0"/>
          </a:p>
          <a:p>
            <a:pPr>
              <a:buNone/>
            </a:pPr>
            <a:r>
              <a:rPr lang="en-US" sz="2000" dirty="0" smtClean="0"/>
              <a:t>	</a:t>
            </a:r>
            <a:r>
              <a:rPr lang="el-GR" sz="2000" dirty="0" smtClean="0"/>
              <a:t>Οι </a:t>
            </a:r>
            <a:r>
              <a:rPr lang="el-GR" sz="2000" dirty="0"/>
              <a:t>επιχειρήσεις μεταφορών τηρούν </a:t>
            </a:r>
            <a:r>
              <a:rPr lang="el-GR" sz="2000" dirty="0">
                <a:solidFill>
                  <a:srgbClr val="FFFF00"/>
                </a:solidFill>
              </a:rPr>
              <a:t>αρχείο</a:t>
            </a:r>
            <a:r>
              <a:rPr lang="el-GR" sz="2000" dirty="0"/>
              <a:t> των φύλλων καταγραφής και των εκτυπώσεών σε χρονολογική σειρά και σε αναγνώσιμη μορφή, για </a:t>
            </a:r>
            <a:r>
              <a:rPr lang="el-GR" sz="2000" dirty="0">
                <a:solidFill>
                  <a:srgbClr val="FFFF00"/>
                </a:solidFill>
              </a:rPr>
              <a:t>διάστημα τουλάχιστον ενός έτους </a:t>
            </a:r>
            <a:endParaRPr lang="en-US" sz="2000" dirty="0">
              <a:solidFill>
                <a:srgbClr val="FFFF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1371600"/>
          </a:xfrm>
        </p:spPr>
        <p:txBody>
          <a:bodyPr/>
          <a:lstStyle/>
          <a:p>
            <a:pPr>
              <a:defRPr/>
            </a:pPr>
            <a:r>
              <a:rPr lang="el-GR" dirty="0" smtClean="0">
                <a:effectLst>
                  <a:outerShdw blurRad="38100" dist="38100" dir="2700000" algn="tl">
                    <a:srgbClr val="000000"/>
                  </a:outerShdw>
                </a:effectLst>
              </a:rPr>
              <a:t>ΠΡΟΓΡΑΜΜΑ ΥΠΗΡΕΣΙΑΣ / ΠΙΝΑΚΑΣ ΔΡΟΜΟΛΟΓΙΩΝ</a:t>
            </a:r>
            <a:endParaRPr lang="en-US" dirty="0" smtClean="0"/>
          </a:p>
        </p:txBody>
      </p:sp>
      <p:sp>
        <p:nvSpPr>
          <p:cNvPr id="32771" name="Content Placeholder 2"/>
          <p:cNvSpPr>
            <a:spLocks noGrp="1"/>
          </p:cNvSpPr>
          <p:nvPr>
            <p:ph idx="1"/>
          </p:nvPr>
        </p:nvSpPr>
        <p:spPr>
          <a:xfrm>
            <a:off x="457200" y="2362200"/>
            <a:ext cx="8229600" cy="3768725"/>
          </a:xfrm>
        </p:spPr>
        <p:txBody>
          <a:bodyPr/>
          <a:lstStyle/>
          <a:p>
            <a:pPr marL="169863" indent="19050">
              <a:spcAft>
                <a:spcPts val="1200"/>
              </a:spcAft>
              <a:buFont typeface="Wingdings" pitchFamily="2" charset="2"/>
              <a:buNone/>
            </a:pPr>
            <a:r>
              <a:rPr lang="el-GR" sz="2800" dirty="0" smtClean="0"/>
              <a:t>ΜΠΟΡΕΙ ΝΑ ΧΡΗΣΙΜΟΠΟΙΕΙΤΑΙ ΓΙΑ</a:t>
            </a:r>
          </a:p>
          <a:p>
            <a:pPr marL="169863" indent="19050">
              <a:buFont typeface="Wingdings" pitchFamily="2" charset="2"/>
              <a:buNone/>
            </a:pPr>
            <a:r>
              <a:rPr lang="el-GR" dirty="0" smtClean="0"/>
              <a:t>οχήματα που χρησιμοποιούνται για </a:t>
            </a:r>
            <a:r>
              <a:rPr lang="el-GR" dirty="0" smtClean="0"/>
              <a:t>τις</a:t>
            </a:r>
            <a:r>
              <a:rPr lang="en-US" dirty="0" smtClean="0"/>
              <a:t> </a:t>
            </a:r>
            <a:r>
              <a:rPr lang="el-GR" dirty="0" smtClean="0"/>
              <a:t>μεταφορές </a:t>
            </a:r>
            <a:r>
              <a:rPr lang="el-GR" dirty="0" smtClean="0"/>
              <a:t>επιβατών σε τακτικές γραμμές, </a:t>
            </a:r>
            <a:endParaRPr lang="en-US" dirty="0" smtClean="0"/>
          </a:p>
          <a:p>
            <a:pPr marL="169863" indent="19050">
              <a:buFont typeface="Wingdings" pitchFamily="2" charset="2"/>
              <a:buNone/>
            </a:pPr>
            <a:r>
              <a:rPr lang="el-GR" dirty="0" smtClean="0"/>
              <a:t>η </a:t>
            </a:r>
            <a:r>
              <a:rPr lang="el-GR" dirty="0" smtClean="0"/>
              <a:t>διαδρομή των οποίων δεν </a:t>
            </a:r>
            <a:r>
              <a:rPr lang="el-GR" dirty="0" smtClean="0"/>
              <a:t>υπερβαίνει</a:t>
            </a:r>
            <a:r>
              <a:rPr lang="en-US" dirty="0" smtClean="0"/>
              <a:t> </a:t>
            </a:r>
            <a:r>
              <a:rPr lang="el-GR" dirty="0" smtClean="0"/>
              <a:t>τα </a:t>
            </a:r>
            <a:r>
              <a:rPr lang="el-GR" dirty="0" smtClean="0"/>
              <a:t>50 χιλιόμετρα</a:t>
            </a: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398587"/>
          </a:xfrm>
        </p:spPr>
        <p:txBody>
          <a:bodyPr/>
          <a:lstStyle/>
          <a:p>
            <a:pPr>
              <a:defRPr/>
            </a:pPr>
            <a:r>
              <a:rPr lang="el-GR" dirty="0" smtClean="0">
                <a:effectLst>
                  <a:outerShdw blurRad="38100" dist="38100" dir="2700000" algn="tl">
                    <a:srgbClr val="000000"/>
                  </a:outerShdw>
                </a:effectLst>
              </a:rPr>
              <a:t>ΠΡΟΓΡΑΜΜΑ ΥΠΗΡΕΣΙΑΣ / ΠΙΝΑΚΑΣ ΔΡΟΜΟΛΟΓΙΩΝ</a:t>
            </a:r>
            <a:endParaRPr lang="en-US" dirty="0" smtClean="0"/>
          </a:p>
        </p:txBody>
      </p:sp>
      <p:sp>
        <p:nvSpPr>
          <p:cNvPr id="35843" name="Content Placeholder 2"/>
          <p:cNvSpPr>
            <a:spLocks noGrp="1"/>
          </p:cNvSpPr>
          <p:nvPr>
            <p:ph idx="1"/>
          </p:nvPr>
        </p:nvSpPr>
        <p:spPr>
          <a:xfrm>
            <a:off x="457200" y="1828800"/>
            <a:ext cx="8229600" cy="4302125"/>
          </a:xfrm>
        </p:spPr>
        <p:txBody>
          <a:bodyPr/>
          <a:lstStyle/>
          <a:p>
            <a:pPr marL="169863" indent="20638" algn="just">
              <a:buFont typeface="Wingdings" pitchFamily="2" charset="2"/>
              <a:buNone/>
            </a:pPr>
            <a:endParaRPr lang="el-GR" sz="2400" smtClean="0"/>
          </a:p>
          <a:p>
            <a:pPr marL="169863" indent="20638" algn="just">
              <a:buFont typeface="Wingdings" pitchFamily="2" charset="2"/>
              <a:buNone/>
            </a:pPr>
            <a:r>
              <a:rPr lang="el-GR" sz="2400" smtClean="0"/>
              <a:t>Η επιχείρηση καταρτίζει πίνακα δρομολογίων και πρόγραμμα υπηρεσίας, τα οποία περιέχουν, για κάθε οδηγό, το όνομα, τη βάση του οδηγού, καθώς και το προκαθορισμένο ωράριο για τις διάφορες περιόδους οδήγησης, άλλης εργασίας, διαλειμμάτων και διαθεσιμότητας.</a:t>
            </a:r>
          </a:p>
          <a:p>
            <a:pPr marL="169863" indent="20638">
              <a:buFont typeface="Wingdings" pitchFamily="2" charset="2"/>
              <a:buNone/>
            </a:pPr>
            <a:endParaRPr lang="el-GR" sz="2400" smtClean="0"/>
          </a:p>
          <a:p>
            <a:pPr marL="169863" indent="20638" algn="just">
              <a:buFont typeface="Wingdings" pitchFamily="2" charset="2"/>
              <a:buNone/>
            </a:pPr>
            <a:r>
              <a:rPr lang="el-GR" sz="2400" smtClean="0"/>
              <a:t>Κάθε οδηγός φέρει μαζί του απόσπασμα του προγράμματος υπηρεσίας και αντίγραφο του πίνακα δρομολογίων.</a:t>
            </a:r>
            <a:endParaRPr lang="en-US" sz="24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l-GR" smtClean="0"/>
              <a:t>ΠΡΟΓΡΑΜΜΑ ΥΠΗΡΕΣΙΑΣ</a:t>
            </a:r>
            <a:endParaRPr lang="en-US" smtClean="0"/>
          </a:p>
        </p:txBody>
      </p:sp>
      <p:pic>
        <p:nvPicPr>
          <p:cNvPr id="33795" name="Picture 2"/>
          <p:cNvPicPr>
            <a:picLocks noGrp="1" noChangeAspect="1" noChangeArrowheads="1"/>
          </p:cNvPicPr>
          <p:nvPr>
            <p:ph idx="1"/>
          </p:nvPr>
        </p:nvPicPr>
        <p:blipFill>
          <a:blip r:embed="rId3"/>
          <a:srcRect/>
          <a:stretch>
            <a:fillRect/>
          </a:stretch>
        </p:blipFill>
        <p:spPr>
          <a:xfrm>
            <a:off x="609600" y="1524000"/>
            <a:ext cx="7626350" cy="5141913"/>
          </a:xfrm>
          <a:solidFill>
            <a:schemeClr val="tx2"/>
          </a:solid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l-GR" smtClean="0"/>
              <a:t>ΠΙΝΑΚΑΣ ΔΡΟΜΟΛΟΓΙΩΝ</a:t>
            </a:r>
            <a:endParaRPr lang="en-US" smtClean="0"/>
          </a:p>
        </p:txBody>
      </p:sp>
      <p:pic>
        <p:nvPicPr>
          <p:cNvPr id="34819" name="Picture 2"/>
          <p:cNvPicPr>
            <a:picLocks noGrp="1" noChangeAspect="1" noChangeArrowheads="1"/>
          </p:cNvPicPr>
          <p:nvPr>
            <p:ph idx="1"/>
          </p:nvPr>
        </p:nvPicPr>
        <p:blipFill>
          <a:blip r:embed="rId3"/>
          <a:srcRect/>
          <a:stretch>
            <a:fillRect/>
          </a:stretch>
        </p:blipFill>
        <p:spPr>
          <a:xfrm>
            <a:off x="914400" y="1524000"/>
            <a:ext cx="7312025" cy="5060950"/>
          </a:xfrm>
          <a:solidFill>
            <a:schemeClr val="tx2"/>
          </a:solid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ChangeArrowheads="1"/>
          </p:cNvSpPr>
          <p:nvPr/>
        </p:nvSpPr>
        <p:spPr bwMode="auto">
          <a:xfrm>
            <a:off x="486875" y="1097230"/>
            <a:ext cx="7391400" cy="3108325"/>
          </a:xfrm>
          <a:prstGeom prst="rect">
            <a:avLst/>
          </a:prstGeom>
          <a:solidFill>
            <a:srgbClr val="0000FF"/>
          </a:solidFill>
          <a:ln w="9525">
            <a:solidFill>
              <a:srgbClr val="FFC000"/>
            </a:solidFill>
            <a:miter lim="800000"/>
            <a:headEnd/>
            <a:tailEnd/>
          </a:ln>
        </p:spPr>
        <p:txBody>
          <a:bodyPr>
            <a:spAutoFit/>
          </a:bodyPr>
          <a:lstStyle/>
          <a:p>
            <a:pPr algn="ctr"/>
            <a:r>
              <a:rPr lang="el-GR" sz="2800" b="1" dirty="0"/>
              <a:t>Ο περί Ελέγχου των Ωρών Οδήγησης και Ανάπαυσης των Οδηγών Ορισμένων Οχημάτων Νόμος (Ν. 86(Ι)/2007)</a:t>
            </a:r>
          </a:p>
          <a:p>
            <a:pPr algn="ctr"/>
            <a:endParaRPr lang="el-GR" sz="2800" b="1" dirty="0"/>
          </a:p>
          <a:p>
            <a:pPr algn="ctr"/>
            <a:r>
              <a:rPr lang="el-GR" sz="2800" b="1" dirty="0"/>
              <a:t>Κανονισμός (ΕΚ) αριθ. 561/2006</a:t>
            </a:r>
          </a:p>
          <a:p>
            <a:endParaRPr lang="el-GR" sz="2800" b="1" dirty="0"/>
          </a:p>
          <a:p>
            <a:pPr algn="ctr"/>
            <a:r>
              <a:rPr lang="el-GR" sz="2800" b="1" dirty="0"/>
              <a:t> Κανονισμός (ΕΕ) αριθ. 165/2014</a:t>
            </a:r>
            <a:endParaRPr lang="en-US" sz="2800" b="1" dirty="0"/>
          </a:p>
        </p:txBody>
      </p:sp>
      <p:sp>
        <p:nvSpPr>
          <p:cNvPr id="2051" name="TextBox 2"/>
          <p:cNvSpPr txBox="1">
            <a:spLocks noChangeArrowheads="1"/>
          </p:cNvSpPr>
          <p:nvPr/>
        </p:nvSpPr>
        <p:spPr bwMode="auto">
          <a:xfrm>
            <a:off x="2696675" y="4836433"/>
            <a:ext cx="5181600" cy="1200329"/>
          </a:xfrm>
          <a:prstGeom prst="rect">
            <a:avLst/>
          </a:prstGeom>
          <a:noFill/>
          <a:ln w="9525">
            <a:noFill/>
            <a:miter lim="800000"/>
            <a:headEnd/>
            <a:tailEnd/>
          </a:ln>
        </p:spPr>
        <p:txBody>
          <a:bodyPr>
            <a:spAutoFit/>
          </a:bodyPr>
          <a:lstStyle/>
          <a:p>
            <a:pPr algn="r"/>
            <a:r>
              <a:rPr lang="el-GR" dirty="0"/>
              <a:t>ΑΝΔΡΕΑΣ ΣΑΒΒΑ</a:t>
            </a:r>
          </a:p>
          <a:p>
            <a:pPr algn="r"/>
            <a:endParaRPr lang="el-GR" dirty="0"/>
          </a:p>
          <a:p>
            <a:pPr algn="r"/>
            <a:r>
              <a:rPr lang="el-GR" dirty="0"/>
              <a:t>ΤΜΗΜΑ ΕΠΙΘΕΩΡΗΣΗΣ ΕΡΓΑΣΙΑΣ</a:t>
            </a:r>
          </a:p>
          <a:p>
            <a:pPr algn="r"/>
            <a:r>
              <a:rPr lang="el-GR"/>
              <a:t>Τηλ. 22879033</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l-GR" smtClean="0"/>
              <a:t>ΠΡΟΓΡΑΜΜΑ ΥΠΗΡΕΣΙΑΣ</a:t>
            </a:r>
            <a:endParaRPr lang="en-US" smtClean="0"/>
          </a:p>
        </p:txBody>
      </p:sp>
      <p:sp>
        <p:nvSpPr>
          <p:cNvPr id="36867" name="Content Placeholder 2"/>
          <p:cNvSpPr>
            <a:spLocks noGrp="1"/>
          </p:cNvSpPr>
          <p:nvPr>
            <p:ph idx="1"/>
          </p:nvPr>
        </p:nvSpPr>
        <p:spPr/>
        <p:txBody>
          <a:bodyPr>
            <a:normAutofit lnSpcReduction="10000"/>
          </a:bodyPr>
          <a:lstStyle/>
          <a:p>
            <a:pPr marL="531813" indent="-269875">
              <a:buNone/>
            </a:pPr>
            <a:r>
              <a:rPr lang="el-GR" sz="2200" dirty="0" smtClean="0"/>
              <a:t>	περιλαμβάνει </a:t>
            </a:r>
            <a:r>
              <a:rPr lang="el-GR" sz="2200" dirty="0" smtClean="0"/>
              <a:t>όλα τα στοιχεία της για χρονικό διάστημα που καλύπτει τις 28 προηγούμενες ημέρες τουλάχιστον· τα στοιχεία αυτά πρέπει να ενημερώνονται τακτικά και τουλάχιστον μία φορά το μήνα</a:t>
            </a:r>
          </a:p>
          <a:p>
            <a:pPr marL="531813" indent="-269875">
              <a:buNone/>
            </a:pPr>
            <a:r>
              <a:rPr lang="el-GR" sz="2200" dirty="0" smtClean="0"/>
              <a:t>	υπογράφεται </a:t>
            </a:r>
            <a:r>
              <a:rPr lang="el-GR" sz="2200" dirty="0" smtClean="0"/>
              <a:t>από τον προϊστάμενο της επιχείρησης μεταφορών ή από εξουσιοδοτημένο εκπρόσωπό του</a:t>
            </a:r>
          </a:p>
          <a:p>
            <a:pPr marL="531813" indent="-269875">
              <a:buNone/>
            </a:pPr>
            <a:r>
              <a:rPr lang="el-GR" sz="2200" dirty="0" smtClean="0"/>
              <a:t>	φυλάσσεται </a:t>
            </a:r>
            <a:r>
              <a:rPr lang="el-GR" sz="2200" dirty="0" smtClean="0"/>
              <a:t>από την επιχείρηση μεταφορών επί ένα έτος μετά τη λήξη της περιόδου που καλύπτει. Η επιχείρηση μεταφορών χορηγεί απόσπασμα του προγράμματος υπηρεσίας στους ενδιαφερόμενους οδηγούς </a:t>
            </a:r>
            <a:r>
              <a:rPr lang="el-GR" sz="2400" dirty="0" smtClean="0"/>
              <a:t>κατόπιν </a:t>
            </a:r>
            <a:r>
              <a:rPr lang="el-GR" sz="2200" dirty="0" smtClean="0"/>
              <a:t>αιτήματός τους</a:t>
            </a:r>
          </a:p>
          <a:p>
            <a:pPr marL="531813" indent="-269875">
              <a:buNone/>
            </a:pPr>
            <a:r>
              <a:rPr lang="el-GR" sz="2200" smtClean="0"/>
              <a:t>	συντάσσεται </a:t>
            </a:r>
            <a:r>
              <a:rPr lang="el-GR" sz="2200" dirty="0" smtClean="0"/>
              <a:t>και παραδίδεται στον εξουσιοδοτημένο επιθεωρητή κατόπιν αιτήματός του.</a:t>
            </a:r>
            <a:endParaRPr lang="en-US" sz="22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2688DDA-F4F2-4DC7-A7CC-7832143F1F0E}"/>
              </a:ext>
            </a:extLst>
          </p:cNvPr>
          <p:cNvSpPr>
            <a:spLocks noGrp="1"/>
          </p:cNvSpPr>
          <p:nvPr>
            <p:ph type="ctrTitle"/>
          </p:nvPr>
        </p:nvSpPr>
        <p:spPr/>
        <p:txBody>
          <a:bodyPr/>
          <a:lstStyle/>
          <a:p>
            <a:r>
              <a:rPr lang="el-GR" dirty="0"/>
              <a:t>ΩΡΕΣ ΟΔΗΓΗΣΗΣ ΚΑΙ ΑΝΑΠΑΥΣΗΣ</a:t>
            </a:r>
          </a:p>
        </p:txBody>
      </p:sp>
      <p:sp>
        <p:nvSpPr>
          <p:cNvPr id="5" name="Subtitle 4">
            <a:extLst>
              <a:ext uri="{FF2B5EF4-FFF2-40B4-BE49-F238E27FC236}">
                <a16:creationId xmlns:a16="http://schemas.microsoft.com/office/drawing/2014/main" xmlns="" id="{4E8FFD71-447A-4903-9AB3-5E94B16F636E}"/>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xmlns="" val="35439554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21" name="Rectangle 5"/>
          <p:cNvSpPr>
            <a:spLocks noGrp="1" noChangeArrowheads="1"/>
          </p:cNvSpPr>
          <p:nvPr>
            <p:ph type="body" sz="half" idx="4294967295"/>
          </p:nvPr>
        </p:nvSpPr>
        <p:spPr>
          <a:xfrm>
            <a:off x="0" y="214290"/>
            <a:ext cx="8929718" cy="6286544"/>
          </a:xfrm>
        </p:spPr>
        <p:txBody>
          <a:bodyPr>
            <a:normAutofit fontScale="92500" lnSpcReduction="20000"/>
          </a:bodyPr>
          <a:lstStyle/>
          <a:p>
            <a:pPr marL="0" indent="0" eaLnBrk="1" hangingPunct="1">
              <a:buFont typeface="Wingdings" pitchFamily="2" charset="2"/>
              <a:buNone/>
              <a:defRPr/>
            </a:pPr>
            <a:r>
              <a:rPr lang="el-GR" sz="2800" b="1" dirty="0">
                <a:solidFill>
                  <a:srgbClr val="00B0F0"/>
                </a:solidFill>
                <a:effectLst>
                  <a:outerShdw blurRad="38100" dist="38100" dir="2700000" algn="tl">
                    <a:srgbClr val="000000"/>
                  </a:outerShdw>
                </a:effectLst>
              </a:rPr>
              <a:t>Διάλειμμα</a:t>
            </a:r>
          </a:p>
          <a:p>
            <a:pPr marL="174625" indent="0" eaLnBrk="1" hangingPunct="1">
              <a:buFont typeface="Wingdings" pitchFamily="2" charset="2"/>
              <a:buNone/>
              <a:defRPr/>
            </a:pPr>
            <a:r>
              <a:rPr lang="el-GR" sz="2800" dirty="0">
                <a:effectLst>
                  <a:outerShdw blurRad="38100" dist="38100" dir="2700000" algn="tl">
                    <a:srgbClr val="000000"/>
                  </a:outerShdw>
                </a:effectLst>
              </a:rPr>
              <a:t>κάθε περίοδος κατά τη διάρκεια της οποίας ο οδηγός </a:t>
            </a:r>
            <a:r>
              <a:rPr lang="el-GR" sz="2800" dirty="0">
                <a:solidFill>
                  <a:srgbClr val="FFFF00"/>
                </a:solidFill>
                <a:effectLst>
                  <a:outerShdw blurRad="38100" dist="38100" dir="2700000" algn="tl">
                    <a:srgbClr val="000000"/>
                  </a:outerShdw>
                </a:effectLst>
              </a:rPr>
              <a:t>δεν επιτρέπεται να οδηγεί ή να εκτελεί κάποια άλλη εργασία </a:t>
            </a:r>
            <a:r>
              <a:rPr lang="el-GR" sz="2800" dirty="0">
                <a:effectLst>
                  <a:outerShdw blurRad="38100" dist="38100" dir="2700000" algn="tl">
                    <a:srgbClr val="000000"/>
                  </a:outerShdw>
                </a:effectLst>
              </a:rPr>
              <a:t>και η οποία εξυπηρετεί αποκλειστικά την ανάπαυσή του</a:t>
            </a:r>
          </a:p>
          <a:p>
            <a:pPr marL="0" indent="0" eaLnBrk="1" hangingPunct="1">
              <a:buFont typeface="Wingdings" pitchFamily="2" charset="2"/>
              <a:buNone/>
              <a:defRPr/>
            </a:pPr>
            <a:endParaRPr lang="el-GR" sz="2800" b="1" dirty="0">
              <a:solidFill>
                <a:srgbClr val="00B0F0"/>
              </a:solidFill>
              <a:effectLst>
                <a:outerShdw blurRad="38100" dist="38100" dir="2700000" algn="tl">
                  <a:srgbClr val="000000"/>
                </a:outerShdw>
              </a:effectLst>
            </a:endParaRPr>
          </a:p>
          <a:p>
            <a:pPr marL="0" indent="0" eaLnBrk="1" hangingPunct="1">
              <a:buFont typeface="Wingdings" pitchFamily="2" charset="2"/>
              <a:buNone/>
              <a:defRPr/>
            </a:pPr>
            <a:r>
              <a:rPr lang="el-GR" sz="2800" b="1" dirty="0">
                <a:solidFill>
                  <a:srgbClr val="00B0F0"/>
                </a:solidFill>
                <a:effectLst>
                  <a:outerShdw blurRad="38100" dist="38100" dir="2700000" algn="tl">
                    <a:srgbClr val="000000"/>
                  </a:outerShdw>
                </a:effectLst>
              </a:rPr>
              <a:t>Ανάπαυση</a:t>
            </a:r>
          </a:p>
          <a:p>
            <a:pPr marL="174625" indent="0" eaLnBrk="1" hangingPunct="1">
              <a:buFont typeface="Wingdings" pitchFamily="2" charset="2"/>
              <a:buNone/>
              <a:defRPr/>
            </a:pPr>
            <a:r>
              <a:rPr lang="el-GR" sz="2800" dirty="0">
                <a:effectLst>
                  <a:outerShdw blurRad="38100" dist="38100" dir="2700000" algn="tl">
                    <a:srgbClr val="000000"/>
                  </a:outerShdw>
                </a:effectLst>
              </a:rPr>
              <a:t>κάθε περίοδος </a:t>
            </a:r>
            <a:r>
              <a:rPr lang="el-GR" sz="2800" dirty="0">
                <a:solidFill>
                  <a:srgbClr val="FFFF00"/>
                </a:solidFill>
                <a:effectLst>
                  <a:outerShdw blurRad="38100" dist="38100" dir="2700000" algn="tl">
                    <a:srgbClr val="000000"/>
                  </a:outerShdw>
                </a:effectLst>
              </a:rPr>
              <a:t>χωρίς διακοπή</a:t>
            </a:r>
            <a:r>
              <a:rPr lang="el-GR" sz="2800" dirty="0">
                <a:effectLst>
                  <a:outerShdw blurRad="38100" dist="38100" dir="2700000" algn="tl">
                    <a:srgbClr val="000000"/>
                  </a:outerShdw>
                </a:effectLst>
              </a:rPr>
              <a:t>, κατά τη διάρκεια της οποίας ο οδηγός μπορεί να διαθέτει ελεύθερα το χρόνο του</a:t>
            </a:r>
          </a:p>
          <a:p>
            <a:pPr marL="0" indent="0" eaLnBrk="1" hangingPunct="1">
              <a:buFont typeface="Wingdings" pitchFamily="2" charset="2"/>
              <a:buNone/>
              <a:defRPr/>
            </a:pPr>
            <a:endParaRPr lang="el-GR" sz="2800" b="1" dirty="0">
              <a:solidFill>
                <a:srgbClr val="00B0F0"/>
              </a:solidFill>
              <a:effectLst>
                <a:outerShdw blurRad="38100" dist="38100" dir="2700000" algn="tl">
                  <a:srgbClr val="000000"/>
                </a:outerShdw>
              </a:effectLst>
            </a:endParaRPr>
          </a:p>
          <a:p>
            <a:pPr marL="0" indent="0" eaLnBrk="1" hangingPunct="1">
              <a:buFont typeface="Wingdings" pitchFamily="2" charset="2"/>
              <a:buNone/>
              <a:defRPr/>
            </a:pPr>
            <a:r>
              <a:rPr lang="el-GR" sz="2800" b="1" dirty="0">
                <a:solidFill>
                  <a:srgbClr val="00B0F0"/>
                </a:solidFill>
                <a:effectLst>
                  <a:outerShdw blurRad="38100" dist="38100" dir="2700000" algn="tl">
                    <a:srgbClr val="000000"/>
                  </a:outerShdw>
                </a:effectLst>
              </a:rPr>
              <a:t>Άλλη εργασία</a:t>
            </a:r>
          </a:p>
          <a:p>
            <a:pPr marL="95250" indent="14288">
              <a:lnSpc>
                <a:spcPct val="90000"/>
              </a:lnSpc>
              <a:buNone/>
              <a:defRPr/>
            </a:pPr>
            <a:r>
              <a:rPr lang="el-GR" sz="2800" dirty="0">
                <a:effectLst>
                  <a:outerShdw blurRad="38100" dist="38100" dir="2700000" algn="tl">
                    <a:srgbClr val="000000"/>
                  </a:outerShdw>
                </a:effectLst>
              </a:rPr>
              <a:t>όλες οι δραστηριότητες που ορίζονται ως </a:t>
            </a:r>
            <a:r>
              <a:rPr lang="el-GR" sz="2800" dirty="0">
                <a:solidFill>
                  <a:srgbClr val="FFFF00"/>
                </a:solidFill>
                <a:effectLst>
                  <a:outerShdw blurRad="38100" dist="38100" dir="2700000" algn="tl">
                    <a:srgbClr val="000000"/>
                  </a:outerShdw>
                </a:effectLst>
              </a:rPr>
              <a:t>χρόνος εργασίας </a:t>
            </a:r>
            <a:r>
              <a:rPr lang="el-GR" sz="2800" dirty="0">
                <a:effectLst>
                  <a:outerShdw blurRad="38100" dist="38100" dir="2700000" algn="tl">
                    <a:srgbClr val="000000"/>
                  </a:outerShdw>
                </a:effectLst>
              </a:rPr>
              <a:t>στο άρθρο 3 στοιχείο α) της οδηγίας 2002/15/ΕΚ εκτός από την «οδήγηση» </a:t>
            </a:r>
            <a:r>
              <a:rPr lang="en-GB" sz="2800" dirty="0">
                <a:effectLst>
                  <a:outerShdw blurRad="38100" dist="38100" dir="2700000" algn="tl">
                    <a:srgbClr val="000000"/>
                  </a:outerShdw>
                </a:effectLst>
              </a:rPr>
              <a:t>(</a:t>
            </a:r>
            <a:r>
              <a:rPr lang="el-GR" sz="2800" dirty="0">
                <a:effectLst>
                  <a:outerShdw blurRad="38100" dist="38100" dir="2700000" algn="tl">
                    <a:srgbClr val="000000"/>
                  </a:outerShdw>
                </a:effectLst>
              </a:rPr>
              <a:t>π.χ</a:t>
            </a:r>
            <a:r>
              <a:rPr lang="el-GR" sz="3200" dirty="0">
                <a:effectLst>
                  <a:outerShdw blurRad="38100" dist="38100" dir="2700000" algn="tl">
                    <a:srgbClr val="000000"/>
                  </a:outerShdw>
                </a:effectLst>
              </a:rPr>
              <a:t>. </a:t>
            </a:r>
            <a:r>
              <a:rPr lang="el-GR" sz="2800" dirty="0">
                <a:effectLst>
                  <a:outerShdw blurRad="38100" dist="38100" dir="2700000" algn="tl">
                    <a:srgbClr val="000000"/>
                  </a:outerShdw>
                </a:effectLst>
              </a:rPr>
              <a:t>συνδρομή των επιβατών κατά την επιβίβαση και αποβίβασή τους από τα οχήματα, καθαρισμό και τεχνική συντήρηση των οχημάτων, κ.ά.)</a:t>
            </a:r>
          </a:p>
          <a:p>
            <a:pPr marL="95250" indent="14288">
              <a:lnSpc>
                <a:spcPct val="90000"/>
              </a:lnSpc>
              <a:buNone/>
              <a:defRPr/>
            </a:pPr>
            <a:r>
              <a:rPr lang="el-GR" sz="2800" kern="0" dirty="0">
                <a:effectLst>
                  <a:outerShdw blurRad="38100" dist="38100" dir="2700000" algn="tl">
                    <a:srgbClr val="000000"/>
                  </a:outerShdw>
                </a:effectLst>
              </a:rPr>
              <a:t>καθώς και κάθε εργασία για τον ίδιο ή άλλον εργοδότη, εντός ή εκτός του τομέα των μεταφορών</a:t>
            </a:r>
          </a:p>
          <a:p>
            <a:pPr marL="95250" indent="14288">
              <a:lnSpc>
                <a:spcPct val="90000"/>
              </a:lnSpc>
              <a:buNone/>
              <a:defRPr/>
            </a:pPr>
            <a:endParaRPr lang="el-GR" sz="2800" b="1" dirty="0">
              <a:solidFill>
                <a:srgbClr val="00B0F0"/>
              </a:solidFill>
              <a:effectLst>
                <a:outerShdw blurRad="38100" dist="38100" dir="2700000" algn="tl">
                  <a:srgbClr val="000000"/>
                </a:outerShdw>
              </a:effectLst>
            </a:endParaRPr>
          </a:p>
          <a:p>
            <a:pPr marL="0" indent="0" algn="ctr" eaLnBrk="1" hangingPunct="1">
              <a:buFont typeface="Wingdings" pitchFamily="2" charset="2"/>
              <a:buNone/>
              <a:defRPr/>
            </a:pPr>
            <a:endParaRPr lang="el-GR" sz="2800" dirty="0">
              <a:effectLst>
                <a:outerShdw blurRad="38100" dist="38100" dir="2700000" algn="tl">
                  <a:srgbClr val="000000"/>
                </a:outerShdw>
              </a:effectLst>
            </a:endParaRPr>
          </a:p>
          <a:p>
            <a:pPr marL="0" indent="0" algn="ctr" eaLnBrk="1" hangingPunct="1">
              <a:buFont typeface="Wingdings" pitchFamily="2" charset="2"/>
              <a:buNone/>
              <a:defRPr/>
            </a:pPr>
            <a:endParaRPr lang="el-GR" sz="2800" dirty="0">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idx="4294967295"/>
          </p:nvPr>
        </p:nvSpPr>
        <p:spPr>
          <a:xfrm>
            <a:off x="0" y="277813"/>
            <a:ext cx="8229600" cy="1143000"/>
          </a:xfrm>
        </p:spPr>
        <p:txBody>
          <a:bodyPr/>
          <a:lstStyle/>
          <a:p>
            <a:pPr eaLnBrk="1" hangingPunct="1">
              <a:defRPr/>
            </a:pPr>
            <a:r>
              <a:rPr lang="el-GR">
                <a:effectLst>
                  <a:outerShdw blurRad="38100" dist="38100" dir="2700000" algn="tl">
                    <a:srgbClr val="000000"/>
                  </a:outerShdw>
                </a:effectLst>
              </a:rPr>
              <a:t>ΕΒΔΟΜΑΔΑ</a:t>
            </a:r>
          </a:p>
        </p:txBody>
      </p:sp>
      <p:sp>
        <p:nvSpPr>
          <p:cNvPr id="143363" name="Rectangle 3"/>
          <p:cNvSpPr>
            <a:spLocks noGrp="1" noChangeArrowheads="1"/>
          </p:cNvSpPr>
          <p:nvPr>
            <p:ph type="body" idx="4294967295"/>
          </p:nvPr>
        </p:nvSpPr>
        <p:spPr>
          <a:xfrm>
            <a:off x="0" y="1600200"/>
            <a:ext cx="8229600" cy="4530725"/>
          </a:xfrm>
        </p:spPr>
        <p:txBody>
          <a:bodyPr/>
          <a:lstStyle/>
          <a:p>
            <a:pPr marL="263525" indent="0" algn="ctr" eaLnBrk="1" hangingPunct="1">
              <a:buFont typeface="Wingdings" pitchFamily="2" charset="2"/>
              <a:buNone/>
              <a:defRPr/>
            </a:pPr>
            <a:endParaRPr lang="el-GR">
              <a:effectLst>
                <a:outerShdw blurRad="38100" dist="38100" dir="2700000" algn="tl">
                  <a:srgbClr val="000000"/>
                </a:outerShdw>
              </a:effectLst>
            </a:endParaRPr>
          </a:p>
          <a:p>
            <a:pPr marL="263525" indent="0" algn="ctr" eaLnBrk="1" hangingPunct="1">
              <a:buFont typeface="Wingdings" pitchFamily="2" charset="2"/>
              <a:buNone/>
              <a:defRPr/>
            </a:pPr>
            <a:r>
              <a:rPr lang="el-GR">
                <a:effectLst>
                  <a:outerShdw blurRad="38100" dist="38100" dir="2700000" algn="tl">
                    <a:srgbClr val="000000"/>
                  </a:outerShdw>
                </a:effectLst>
              </a:rPr>
              <a:t>η χρονική περίοδος από τη Δευτέρα, ώρα 00.00 έως την Κυριακή, ώρα 24.00</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idx="4294967295"/>
          </p:nvPr>
        </p:nvSpPr>
        <p:spPr>
          <a:xfrm>
            <a:off x="0" y="277813"/>
            <a:ext cx="8229600" cy="1143000"/>
          </a:xfrm>
        </p:spPr>
        <p:txBody>
          <a:bodyPr/>
          <a:lstStyle/>
          <a:p>
            <a:pPr algn="ctr" eaLnBrk="1" hangingPunct="1">
              <a:defRPr/>
            </a:pPr>
            <a:r>
              <a:rPr lang="el-GR" dirty="0">
                <a:effectLst>
                  <a:outerShdw blurRad="38100" dist="38100" dir="2700000" algn="tl">
                    <a:srgbClr val="000000"/>
                  </a:outerShdw>
                </a:effectLst>
              </a:rPr>
              <a:t>ΧΡΟΝΟΣ ΟΔΗΓΗΣΗΣ</a:t>
            </a:r>
          </a:p>
        </p:txBody>
      </p:sp>
      <p:sp>
        <p:nvSpPr>
          <p:cNvPr id="178179" name="Rectangle 3"/>
          <p:cNvSpPr>
            <a:spLocks noGrp="1" noChangeArrowheads="1"/>
          </p:cNvSpPr>
          <p:nvPr>
            <p:ph type="body" idx="4294967295"/>
          </p:nvPr>
        </p:nvSpPr>
        <p:spPr>
          <a:xfrm>
            <a:off x="457200" y="1556792"/>
            <a:ext cx="8229600" cy="4530725"/>
          </a:xfrm>
        </p:spPr>
        <p:txBody>
          <a:bodyPr/>
          <a:lstStyle/>
          <a:p>
            <a:pPr marL="633413" indent="-358775" eaLnBrk="1" hangingPunct="1">
              <a:lnSpc>
                <a:spcPct val="80000"/>
              </a:lnSpc>
              <a:buFont typeface="Wingdings" pitchFamily="2" charset="2"/>
              <a:buNone/>
              <a:defRPr/>
            </a:pPr>
            <a:r>
              <a:rPr lang="el-GR" sz="2800" dirty="0">
                <a:effectLst>
                  <a:outerShdw blurRad="38100" dist="38100" dir="2700000" algn="tl">
                    <a:srgbClr val="000000"/>
                  </a:outerShdw>
                </a:effectLst>
                <a:latin typeface="Arial" panose="020B0604020202020204" pitchFamily="34" charset="0"/>
                <a:cs typeface="Arial" panose="020B0604020202020204" pitchFamily="34" charset="0"/>
              </a:rPr>
              <a:t>ΗΜΕΡΗΣΙΟΣ</a:t>
            </a:r>
          </a:p>
          <a:p>
            <a:pPr marL="633413" indent="-358775" eaLnBrk="1" hangingPunct="1">
              <a:lnSpc>
                <a:spcPct val="80000"/>
              </a:lnSpc>
              <a:buFont typeface="Symbol" pitchFamily="18" charset="2"/>
              <a:buChar char="-"/>
              <a:defRPr/>
            </a:pPr>
            <a:r>
              <a:rPr lang="el-GR" sz="2800" dirty="0">
                <a:effectLst>
                  <a:outerShdw blurRad="38100" dist="38100" dir="2700000" algn="tl">
                    <a:srgbClr val="000000"/>
                  </a:outerShdw>
                </a:effectLst>
                <a:latin typeface="Arial" panose="020B0604020202020204" pitchFamily="34" charset="0"/>
                <a:cs typeface="Arial" panose="020B0604020202020204" pitchFamily="34" charset="0"/>
              </a:rPr>
              <a:t>Δεν πρέπει να υπερβαίνει τις </a:t>
            </a:r>
            <a:r>
              <a:rPr lang="el-GR" sz="2800" dirty="0">
                <a:solidFill>
                  <a:srgbClr val="FEF915"/>
                </a:solidFill>
                <a:effectLst>
                  <a:outerShdw blurRad="38100" dist="38100" dir="2700000" algn="tl">
                    <a:srgbClr val="000000"/>
                  </a:outerShdw>
                </a:effectLst>
                <a:latin typeface="Arial" panose="020B0604020202020204" pitchFamily="34" charset="0"/>
                <a:cs typeface="Arial" panose="020B0604020202020204" pitchFamily="34" charset="0"/>
              </a:rPr>
              <a:t>9 ώρες</a:t>
            </a:r>
          </a:p>
          <a:p>
            <a:pPr marL="633413" indent="-358775" eaLnBrk="1" hangingPunct="1">
              <a:lnSpc>
                <a:spcPct val="80000"/>
              </a:lnSpc>
              <a:buFont typeface="Symbol" pitchFamily="18" charset="2"/>
              <a:buChar char="-"/>
              <a:defRPr/>
            </a:pPr>
            <a:r>
              <a:rPr lang="el-GR" sz="2800" dirty="0">
                <a:effectLst>
                  <a:outerShdw blurRad="38100" dist="38100" dir="2700000" algn="tl">
                    <a:srgbClr val="000000"/>
                  </a:outerShdw>
                </a:effectLst>
                <a:latin typeface="Arial" panose="020B0604020202020204" pitchFamily="34" charset="0"/>
                <a:cs typeface="Arial" panose="020B0604020202020204" pitchFamily="34" charset="0"/>
              </a:rPr>
              <a:t>Μπορεί να παραταθεί στις </a:t>
            </a:r>
            <a:r>
              <a:rPr lang="el-GR" sz="2800" dirty="0">
                <a:solidFill>
                  <a:srgbClr val="FEF915"/>
                </a:solidFill>
                <a:effectLst>
                  <a:outerShdw blurRad="38100" dist="38100" dir="2700000" algn="tl">
                    <a:srgbClr val="000000"/>
                  </a:outerShdw>
                </a:effectLst>
                <a:latin typeface="Arial" panose="020B0604020202020204" pitchFamily="34" charset="0"/>
                <a:cs typeface="Arial" panose="020B0604020202020204" pitchFamily="34" charset="0"/>
              </a:rPr>
              <a:t>10 ώρες</a:t>
            </a:r>
            <a:r>
              <a:rPr lang="el-GR" sz="2800" dirty="0">
                <a:effectLst>
                  <a:outerShdw blurRad="38100" dist="38100" dir="2700000" algn="tl">
                    <a:srgbClr val="000000"/>
                  </a:outerShdw>
                </a:effectLst>
                <a:latin typeface="Arial" panose="020B0604020202020204" pitchFamily="34" charset="0"/>
                <a:cs typeface="Arial" panose="020B0604020202020204" pitchFamily="34" charset="0"/>
              </a:rPr>
              <a:t> δύο φορές την εβδομάδα</a:t>
            </a:r>
          </a:p>
          <a:p>
            <a:pPr marL="633413" indent="-358775" eaLnBrk="1" hangingPunct="1">
              <a:lnSpc>
                <a:spcPct val="80000"/>
              </a:lnSpc>
              <a:buFont typeface="Wingdings" pitchFamily="2" charset="2"/>
              <a:buNone/>
              <a:defRPr/>
            </a:pPr>
            <a:endParaRPr lang="el-GR" sz="2800" dirty="0">
              <a:effectLst>
                <a:outerShdw blurRad="38100" dist="38100" dir="2700000" algn="tl">
                  <a:srgbClr val="000000"/>
                </a:outerShdw>
              </a:effectLst>
              <a:latin typeface="Arial" panose="020B0604020202020204" pitchFamily="34" charset="0"/>
              <a:cs typeface="Arial" panose="020B0604020202020204" pitchFamily="34" charset="0"/>
            </a:endParaRPr>
          </a:p>
          <a:p>
            <a:pPr marL="633413" indent="-358775" eaLnBrk="1" hangingPunct="1">
              <a:lnSpc>
                <a:spcPct val="80000"/>
              </a:lnSpc>
              <a:buFont typeface="Wingdings" pitchFamily="2" charset="2"/>
              <a:buNone/>
              <a:defRPr/>
            </a:pPr>
            <a:r>
              <a:rPr lang="el-GR" sz="2800" dirty="0">
                <a:effectLst>
                  <a:outerShdw blurRad="38100" dist="38100" dir="2700000" algn="tl">
                    <a:srgbClr val="000000"/>
                  </a:outerShdw>
                </a:effectLst>
                <a:latin typeface="Arial" panose="020B0604020202020204" pitchFamily="34" charset="0"/>
                <a:cs typeface="Arial" panose="020B0604020202020204" pitchFamily="34" charset="0"/>
              </a:rPr>
              <a:t>ΕΒΔΟΜΑΔΙΑΙΟΣ</a:t>
            </a:r>
          </a:p>
          <a:p>
            <a:pPr marL="633413" indent="-358775" eaLnBrk="1" hangingPunct="1">
              <a:lnSpc>
                <a:spcPct val="80000"/>
              </a:lnSpc>
              <a:buFont typeface="Wingdings" pitchFamily="2" charset="2"/>
              <a:buNone/>
              <a:defRPr/>
            </a:pPr>
            <a:r>
              <a:rPr lang="el-GR" sz="2800" dirty="0">
                <a:effectLst>
                  <a:outerShdw blurRad="38100" dist="38100" dir="2700000" algn="tl">
                    <a:srgbClr val="000000"/>
                  </a:outerShdw>
                </a:effectLst>
                <a:latin typeface="Arial" panose="020B0604020202020204" pitchFamily="34" charset="0"/>
                <a:cs typeface="Arial" panose="020B0604020202020204" pitchFamily="34" charset="0"/>
              </a:rPr>
              <a:t>	δεν πρέπει να υπερβαίνει τις </a:t>
            </a:r>
            <a:r>
              <a:rPr lang="el-GR" sz="2800" dirty="0">
                <a:solidFill>
                  <a:srgbClr val="FEF915"/>
                </a:solidFill>
                <a:effectLst>
                  <a:outerShdw blurRad="38100" dist="38100" dir="2700000" algn="tl">
                    <a:srgbClr val="000000"/>
                  </a:outerShdw>
                </a:effectLst>
                <a:latin typeface="Arial" panose="020B0604020202020204" pitchFamily="34" charset="0"/>
                <a:cs typeface="Arial" panose="020B0604020202020204" pitchFamily="34" charset="0"/>
              </a:rPr>
              <a:t>56 ώρες</a:t>
            </a:r>
          </a:p>
          <a:p>
            <a:pPr marL="633413" indent="-358775" eaLnBrk="1" hangingPunct="1">
              <a:lnSpc>
                <a:spcPct val="80000"/>
              </a:lnSpc>
              <a:buFont typeface="Wingdings" pitchFamily="2" charset="2"/>
              <a:buNone/>
              <a:defRPr/>
            </a:pPr>
            <a:endParaRPr lang="el-GR" sz="2800" dirty="0">
              <a:solidFill>
                <a:srgbClr val="FEF915"/>
              </a:solidFill>
              <a:effectLst>
                <a:outerShdw blurRad="38100" dist="38100" dir="2700000" algn="tl">
                  <a:srgbClr val="000000"/>
                </a:outerShdw>
              </a:effectLst>
              <a:latin typeface="Arial" panose="020B0604020202020204" pitchFamily="34" charset="0"/>
              <a:cs typeface="Arial" panose="020B0604020202020204" pitchFamily="34" charset="0"/>
            </a:endParaRPr>
          </a:p>
          <a:p>
            <a:pPr marL="633413" indent="-358775" eaLnBrk="1" hangingPunct="1">
              <a:lnSpc>
                <a:spcPct val="80000"/>
              </a:lnSpc>
              <a:buFont typeface="Wingdings" pitchFamily="2" charset="2"/>
              <a:buNone/>
              <a:defRPr/>
            </a:pPr>
            <a:r>
              <a:rPr lang="el-GR" sz="2800" dirty="0">
                <a:effectLst>
                  <a:outerShdw blurRad="38100" dist="38100" dir="2700000" algn="tl">
                    <a:srgbClr val="000000"/>
                  </a:outerShdw>
                </a:effectLst>
                <a:latin typeface="Arial" panose="020B0604020202020204" pitchFamily="34" charset="0"/>
                <a:cs typeface="Arial" panose="020B0604020202020204" pitchFamily="34" charset="0"/>
              </a:rPr>
              <a:t>ΣΕ ΔΥΟ ΔΙΑΔΟΧΙΚΕΣ ΕΒΔΟΜΑΔΕΣ</a:t>
            </a:r>
          </a:p>
          <a:p>
            <a:pPr marL="633413" indent="-358775" eaLnBrk="1" hangingPunct="1">
              <a:lnSpc>
                <a:spcPct val="80000"/>
              </a:lnSpc>
              <a:buFont typeface="Wingdings" pitchFamily="2" charset="2"/>
              <a:buNone/>
              <a:defRPr/>
            </a:pPr>
            <a:r>
              <a:rPr lang="el-GR" sz="2800" dirty="0">
                <a:effectLst>
                  <a:outerShdw blurRad="38100" dist="38100" dir="2700000" algn="tl">
                    <a:srgbClr val="000000"/>
                  </a:outerShdw>
                </a:effectLst>
                <a:latin typeface="Arial" panose="020B0604020202020204" pitchFamily="34" charset="0"/>
                <a:cs typeface="Arial" panose="020B0604020202020204" pitchFamily="34" charset="0"/>
              </a:rPr>
              <a:t>	</a:t>
            </a:r>
            <a:r>
              <a:rPr lang="el-GR" sz="2800" dirty="0">
                <a:solidFill>
                  <a:srgbClr val="FEF915"/>
                </a:solidFill>
                <a:effectLst>
                  <a:outerShdw blurRad="38100" dist="38100" dir="2700000" algn="tl">
                    <a:srgbClr val="000000"/>
                  </a:outerShdw>
                </a:effectLst>
                <a:latin typeface="Arial" panose="020B0604020202020204" pitchFamily="34" charset="0"/>
                <a:cs typeface="Arial" panose="020B0604020202020204" pitchFamily="34" charset="0"/>
              </a:rPr>
              <a:t>90 ώρες</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idx="4294967295"/>
          </p:nvPr>
        </p:nvSpPr>
        <p:spPr>
          <a:xfrm>
            <a:off x="0" y="277813"/>
            <a:ext cx="8229600" cy="1143000"/>
          </a:xfrm>
        </p:spPr>
        <p:txBody>
          <a:bodyPr/>
          <a:lstStyle/>
          <a:p>
            <a:pPr algn="ctr" eaLnBrk="1" hangingPunct="1">
              <a:defRPr/>
            </a:pPr>
            <a:r>
              <a:rPr lang="el-GR" dirty="0">
                <a:effectLst>
                  <a:outerShdw blurRad="38100" dist="38100" dir="2700000" algn="tl">
                    <a:srgbClr val="000000"/>
                  </a:outerShdw>
                </a:effectLst>
              </a:rPr>
              <a:t>ΟΔΗΓΗΣΗ ΚΑΙ ΔΙΑΛΕΙΜΜΑΤΑ</a:t>
            </a:r>
          </a:p>
        </p:txBody>
      </p:sp>
      <p:sp>
        <p:nvSpPr>
          <p:cNvPr id="148483" name="Rectangle 3"/>
          <p:cNvSpPr>
            <a:spLocks noGrp="1" noChangeArrowheads="1"/>
          </p:cNvSpPr>
          <p:nvPr>
            <p:ph type="body" idx="4294967295"/>
          </p:nvPr>
        </p:nvSpPr>
        <p:spPr>
          <a:xfrm>
            <a:off x="0" y="1600200"/>
            <a:ext cx="8229600" cy="4530725"/>
          </a:xfrm>
        </p:spPr>
        <p:txBody>
          <a:bodyPr>
            <a:normAutofit lnSpcReduction="10000"/>
          </a:bodyPr>
          <a:lstStyle/>
          <a:p>
            <a:pPr indent="14288" algn="just" eaLnBrk="1" hangingPunct="1">
              <a:buFont typeface="Wingdings" pitchFamily="2" charset="2"/>
              <a:buNone/>
              <a:defRPr/>
            </a:pPr>
            <a:r>
              <a:rPr lang="el-GR" sz="2800" dirty="0">
                <a:effectLst>
                  <a:outerShdw blurRad="38100" dist="38100" dir="2700000" algn="tl">
                    <a:srgbClr val="000000"/>
                  </a:outerShdw>
                </a:effectLst>
                <a:latin typeface="Arial" panose="020B0604020202020204" pitchFamily="34" charset="0"/>
                <a:cs typeface="Arial" panose="020B0604020202020204" pitchFamily="34" charset="0"/>
              </a:rPr>
              <a:t>Μετά από περίοδο οδήγησης τεσσερισήμισι ωρών, ο οδηγός κάνει διάλειμμα 45 τουλάχιστον λεπτών χωρίς διακοπή, εκτός εάν λάβει περίοδο ανάπαυσης.</a:t>
            </a:r>
          </a:p>
          <a:p>
            <a:pPr indent="14288" algn="just" eaLnBrk="1" hangingPunct="1">
              <a:buFont typeface="Wingdings" pitchFamily="2" charset="2"/>
              <a:buNone/>
              <a:defRPr/>
            </a:pPr>
            <a:endParaRPr lang="el-GR" sz="2800" dirty="0">
              <a:effectLst>
                <a:outerShdw blurRad="38100" dist="38100" dir="2700000" algn="tl">
                  <a:srgbClr val="000000"/>
                </a:outerShdw>
              </a:effectLst>
              <a:latin typeface="Arial" panose="020B0604020202020204" pitchFamily="34" charset="0"/>
              <a:cs typeface="Arial" panose="020B0604020202020204" pitchFamily="34" charset="0"/>
            </a:endParaRPr>
          </a:p>
          <a:p>
            <a:pPr indent="14288" algn="just" eaLnBrk="1" hangingPunct="1">
              <a:buFont typeface="Wingdings" pitchFamily="2" charset="2"/>
              <a:buNone/>
              <a:defRPr/>
            </a:pPr>
            <a:r>
              <a:rPr lang="el-GR" sz="2800" dirty="0">
                <a:effectLst>
                  <a:outerShdw blurRad="38100" dist="38100" dir="2700000" algn="tl">
                    <a:srgbClr val="000000"/>
                  </a:outerShdw>
                </a:effectLst>
                <a:latin typeface="Arial" panose="020B0604020202020204" pitchFamily="34" charset="0"/>
                <a:cs typeface="Arial" panose="020B0604020202020204" pitchFamily="34" charset="0"/>
              </a:rPr>
              <a:t>Το διάλειμμα αυτό μπορεί να αντικαθίσταται από διάλειμμα τουλάχιστον 15 λεπτών, που ακολουθείται από διάλειμμα τουλάχιστον 30 λεπτών, τα οποία κατανέμονται μέσα στην περίοδο οδήγησης</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7813"/>
            <a:ext cx="8229600" cy="1143000"/>
          </a:xfrm>
        </p:spPr>
        <p:txBody>
          <a:bodyPr/>
          <a:lstStyle/>
          <a:p>
            <a:pPr algn="ctr" eaLnBrk="1" hangingPunct="1">
              <a:defRPr/>
            </a:pPr>
            <a:r>
              <a:rPr lang="el-GR" dirty="0">
                <a:effectLst>
                  <a:outerShdw blurRad="38100" dist="38100" dir="2700000" algn="tl">
                    <a:srgbClr val="000000"/>
                  </a:outerShdw>
                </a:effectLst>
              </a:rPr>
              <a:t>ΗΜΕΡΗΣΙΑ ΑΝΑΠΑΥΣΗ</a:t>
            </a:r>
            <a:endParaRPr lang="en-US" dirty="0">
              <a:effectLst>
                <a:outerShdw blurRad="38100" dist="38100" dir="2700000" algn="tl">
                  <a:srgbClr val="000000"/>
                </a:outerShdw>
              </a:effectLst>
            </a:endParaRPr>
          </a:p>
        </p:txBody>
      </p:sp>
      <p:sp>
        <p:nvSpPr>
          <p:cNvPr id="8" name="Text Placeholder 7"/>
          <p:cNvSpPr>
            <a:spLocks noGrp="1"/>
          </p:cNvSpPr>
          <p:nvPr>
            <p:ph type="body" sz="half" idx="4294967295"/>
          </p:nvPr>
        </p:nvSpPr>
        <p:spPr>
          <a:xfrm>
            <a:off x="618332" y="996575"/>
            <a:ext cx="5334000" cy="5453228"/>
          </a:xfrm>
        </p:spPr>
        <p:txBody>
          <a:bodyPr>
            <a:normAutofit fontScale="85000" lnSpcReduction="20000"/>
          </a:bodyPr>
          <a:lstStyle/>
          <a:p>
            <a:pPr marL="0" indent="12700" eaLnBrk="1" hangingPunct="1">
              <a:lnSpc>
                <a:spcPct val="90000"/>
              </a:lnSpc>
              <a:buFont typeface="Wingdings" pitchFamily="2" charset="2"/>
              <a:buNone/>
              <a:defRPr/>
            </a:pPr>
            <a:endParaRPr lang="el-GR" sz="2000" dirty="0">
              <a:effectLst>
                <a:outerShdw blurRad="38100" dist="38100" dir="2700000" algn="tl">
                  <a:srgbClr val="000000"/>
                </a:outerShdw>
              </a:effectLst>
              <a:latin typeface="Arial" pitchFamily="34" charset="0"/>
              <a:cs typeface="Arial" pitchFamily="34" charset="0"/>
            </a:endParaRPr>
          </a:p>
          <a:p>
            <a:pPr marL="0" indent="12700" eaLnBrk="1" hangingPunct="1">
              <a:lnSpc>
                <a:spcPct val="90000"/>
              </a:lnSpc>
              <a:buFont typeface="Wingdings" pitchFamily="2" charset="2"/>
              <a:buNone/>
              <a:defRPr/>
            </a:pPr>
            <a:r>
              <a:rPr lang="el-GR" sz="2400" b="1" dirty="0">
                <a:solidFill>
                  <a:schemeClr val="accent4">
                    <a:lumMod val="60000"/>
                    <a:lumOff val="40000"/>
                  </a:schemeClr>
                </a:solidFill>
                <a:effectLst>
                  <a:outerShdw blurRad="38100" dist="38100" dir="2700000" algn="tl">
                    <a:srgbClr val="000000"/>
                  </a:outerShdw>
                </a:effectLst>
                <a:latin typeface="Arial" pitchFamily="34" charset="0"/>
                <a:cs typeface="Arial" pitchFamily="34" charset="0"/>
              </a:rPr>
              <a:t>ΚΑΝΟΝΙΚΗ</a:t>
            </a:r>
          </a:p>
          <a:p>
            <a:pPr marL="0" indent="12700" eaLnBrk="1" hangingPunct="1">
              <a:lnSpc>
                <a:spcPct val="90000"/>
              </a:lnSpc>
              <a:spcAft>
                <a:spcPts val="600"/>
              </a:spcAft>
              <a:buFont typeface="Wingdings" pitchFamily="2" charset="2"/>
              <a:buNone/>
              <a:defRPr/>
            </a:pPr>
            <a:r>
              <a:rPr lang="el-GR" sz="2400" dirty="0">
                <a:effectLst>
                  <a:outerShdw blurRad="38100" dist="38100" dir="2700000" algn="tl">
                    <a:srgbClr val="000000"/>
                  </a:outerShdw>
                </a:effectLst>
                <a:latin typeface="Arial" pitchFamily="34" charset="0"/>
                <a:cs typeface="Arial" pitchFamily="34" charset="0"/>
              </a:rPr>
              <a:t>περίοδος ανάπαυσης χωρίς διακοπή, διάρκειας τουλάχιστον </a:t>
            </a:r>
            <a:r>
              <a:rPr lang="el-GR" sz="2400" dirty="0">
                <a:solidFill>
                  <a:srgbClr val="FFC000"/>
                </a:solidFill>
                <a:effectLst>
                  <a:outerShdw blurRad="38100" dist="38100" dir="2700000" algn="tl">
                    <a:srgbClr val="000000"/>
                  </a:outerShdw>
                </a:effectLst>
                <a:latin typeface="Arial" pitchFamily="34" charset="0"/>
                <a:cs typeface="Arial" pitchFamily="34" charset="0"/>
              </a:rPr>
              <a:t>11 ωρών</a:t>
            </a:r>
          </a:p>
          <a:p>
            <a:pPr marL="0" indent="12700" eaLnBrk="1" hangingPunct="1">
              <a:lnSpc>
                <a:spcPct val="90000"/>
              </a:lnSpc>
              <a:buFont typeface="Wingdings" pitchFamily="2" charset="2"/>
              <a:buNone/>
              <a:defRPr/>
            </a:pPr>
            <a:r>
              <a:rPr lang="el-GR" sz="2400" dirty="0">
                <a:latin typeface="Arial" pitchFamily="34" charset="0"/>
                <a:cs typeface="Arial" pitchFamily="34" charset="0"/>
              </a:rPr>
              <a:t>Εναλλακτικά, μπορεί να ληφθεί σε δύο περιόδους, η πρώτη εκ των οποίων πρέπει να διαρκεί τουλάχιστον </a:t>
            </a:r>
            <a:r>
              <a:rPr lang="el-GR" sz="2400" dirty="0">
                <a:solidFill>
                  <a:srgbClr val="FFC000"/>
                </a:solidFill>
                <a:latin typeface="Arial" pitchFamily="34" charset="0"/>
                <a:cs typeface="Arial" pitchFamily="34" charset="0"/>
              </a:rPr>
              <a:t>3 ώρες</a:t>
            </a:r>
            <a:r>
              <a:rPr lang="el-GR" sz="2400" dirty="0">
                <a:latin typeface="Arial" pitchFamily="34" charset="0"/>
                <a:cs typeface="Arial" pitchFamily="34" charset="0"/>
              </a:rPr>
              <a:t> χωρίς διακοπή και η δεύτερη τουλάχιστον </a:t>
            </a:r>
            <a:r>
              <a:rPr lang="el-GR" sz="2400" dirty="0">
                <a:solidFill>
                  <a:srgbClr val="FFC000"/>
                </a:solidFill>
                <a:latin typeface="Arial" pitchFamily="34" charset="0"/>
                <a:cs typeface="Arial" pitchFamily="34" charset="0"/>
              </a:rPr>
              <a:t>9 ώρες </a:t>
            </a:r>
            <a:r>
              <a:rPr lang="el-GR" sz="2400" dirty="0">
                <a:latin typeface="Arial" pitchFamily="34" charset="0"/>
                <a:cs typeface="Arial" pitchFamily="34" charset="0"/>
              </a:rPr>
              <a:t>χωρίς διακοπή</a:t>
            </a:r>
          </a:p>
          <a:p>
            <a:pPr marL="0" indent="12700" eaLnBrk="1" hangingPunct="1">
              <a:lnSpc>
                <a:spcPct val="90000"/>
              </a:lnSpc>
              <a:buFont typeface="Wingdings" pitchFamily="2" charset="2"/>
              <a:buNone/>
              <a:defRPr/>
            </a:pPr>
            <a:endParaRPr lang="el-GR" sz="2400" i="1" dirty="0">
              <a:effectLst>
                <a:outerShdw blurRad="38100" dist="38100" dir="2700000" algn="tl">
                  <a:srgbClr val="000000"/>
                </a:outerShdw>
              </a:effectLst>
              <a:latin typeface="Arial" pitchFamily="34" charset="0"/>
              <a:cs typeface="Arial" pitchFamily="34" charset="0"/>
            </a:endParaRPr>
          </a:p>
          <a:p>
            <a:pPr marL="0" indent="12700" eaLnBrk="1" hangingPunct="1">
              <a:lnSpc>
                <a:spcPct val="90000"/>
              </a:lnSpc>
              <a:buFont typeface="Wingdings" pitchFamily="2" charset="2"/>
              <a:buNone/>
              <a:defRPr/>
            </a:pPr>
            <a:endParaRPr lang="el-GR" sz="2400" i="1" dirty="0">
              <a:effectLst>
                <a:outerShdw blurRad="38100" dist="38100" dir="2700000" algn="tl">
                  <a:srgbClr val="000000"/>
                </a:outerShdw>
              </a:effectLst>
              <a:latin typeface="Arial" pitchFamily="34" charset="0"/>
              <a:cs typeface="Arial" pitchFamily="34" charset="0"/>
            </a:endParaRPr>
          </a:p>
          <a:p>
            <a:pPr marL="0" indent="12700" eaLnBrk="1" hangingPunct="1">
              <a:lnSpc>
                <a:spcPct val="90000"/>
              </a:lnSpc>
              <a:buFont typeface="Wingdings" pitchFamily="2" charset="2"/>
              <a:buNone/>
              <a:defRPr/>
            </a:pPr>
            <a:r>
              <a:rPr lang="el-GR" sz="2400" b="1" dirty="0">
                <a:solidFill>
                  <a:schemeClr val="accent4">
                    <a:lumMod val="60000"/>
                    <a:lumOff val="40000"/>
                  </a:schemeClr>
                </a:solidFill>
                <a:effectLst>
                  <a:outerShdw blurRad="38100" dist="38100" dir="2700000" algn="tl">
                    <a:srgbClr val="000000"/>
                  </a:outerShdw>
                </a:effectLst>
                <a:latin typeface="Arial" pitchFamily="34" charset="0"/>
                <a:cs typeface="Arial" pitchFamily="34" charset="0"/>
              </a:rPr>
              <a:t>ΜΕΙΩΜΕΝΗ</a:t>
            </a:r>
          </a:p>
          <a:p>
            <a:pPr marL="0" indent="12700" eaLnBrk="1" hangingPunct="1">
              <a:lnSpc>
                <a:spcPct val="90000"/>
              </a:lnSpc>
              <a:buFont typeface="Wingdings" pitchFamily="2" charset="2"/>
              <a:buNone/>
              <a:defRPr/>
            </a:pPr>
            <a:r>
              <a:rPr lang="el-GR" sz="2400" dirty="0">
                <a:effectLst>
                  <a:outerShdw blurRad="38100" dist="38100" dir="2700000" algn="tl">
                    <a:srgbClr val="000000"/>
                  </a:outerShdw>
                </a:effectLst>
                <a:latin typeface="Arial" pitchFamily="34" charset="0"/>
                <a:cs typeface="Arial" pitchFamily="34" charset="0"/>
              </a:rPr>
              <a:t>περίοδος ανάπαυσης μικρότερη των 11 ωρών, αλλά διάρκειας </a:t>
            </a:r>
            <a:r>
              <a:rPr lang="el-GR" sz="2400" dirty="0">
                <a:solidFill>
                  <a:srgbClr val="FFC000"/>
                </a:solidFill>
                <a:effectLst>
                  <a:outerShdw blurRad="38100" dist="38100" dir="2700000" algn="tl">
                    <a:srgbClr val="000000"/>
                  </a:outerShdw>
                </a:effectLst>
                <a:latin typeface="Arial" pitchFamily="34" charset="0"/>
                <a:cs typeface="Arial" pitchFamily="34" charset="0"/>
              </a:rPr>
              <a:t>τουλάχιστον 9 ωρών</a:t>
            </a:r>
          </a:p>
          <a:p>
            <a:pPr marL="0" indent="12700">
              <a:lnSpc>
                <a:spcPct val="90000"/>
              </a:lnSpc>
              <a:buNone/>
              <a:defRPr/>
            </a:pPr>
            <a:endParaRPr lang="el-GR" sz="2400" dirty="0">
              <a:effectLst>
                <a:outerShdw blurRad="38100" dist="38100" dir="2700000" algn="tl">
                  <a:srgbClr val="000000"/>
                </a:outerShdw>
              </a:effectLst>
              <a:latin typeface="Arial" pitchFamily="34" charset="0"/>
              <a:cs typeface="Arial" pitchFamily="34" charset="0"/>
            </a:endParaRPr>
          </a:p>
          <a:p>
            <a:pPr marL="0" indent="12700">
              <a:lnSpc>
                <a:spcPct val="90000"/>
              </a:lnSpc>
              <a:buNone/>
              <a:defRPr/>
            </a:pPr>
            <a:r>
              <a:rPr lang="el-GR" sz="2400" dirty="0">
                <a:effectLst>
                  <a:outerShdw blurRad="38100" dist="38100" dir="2700000" algn="tl">
                    <a:srgbClr val="000000"/>
                  </a:outerShdw>
                </a:effectLst>
                <a:latin typeface="Arial" pitchFamily="34" charset="0"/>
                <a:cs typeface="Arial" pitchFamily="34" charset="0"/>
              </a:rPr>
              <a:t>Ο οδηγός μπορεί να πραγματοποιεί </a:t>
            </a:r>
            <a:r>
              <a:rPr lang="el-GR" sz="2400" dirty="0">
                <a:solidFill>
                  <a:srgbClr val="FFFF00"/>
                </a:solidFill>
                <a:effectLst>
                  <a:outerShdw blurRad="38100" dist="38100" dir="2700000" algn="tl">
                    <a:srgbClr val="000000"/>
                  </a:outerShdw>
                </a:effectLst>
                <a:latin typeface="Arial" pitchFamily="34" charset="0"/>
                <a:cs typeface="Arial" pitchFamily="34" charset="0"/>
              </a:rPr>
              <a:t>τρεις, το πολύ</a:t>
            </a:r>
            <a:r>
              <a:rPr lang="el-GR" sz="2400" dirty="0">
                <a:effectLst>
                  <a:outerShdw blurRad="38100" dist="38100" dir="2700000" algn="tl">
                    <a:srgbClr val="000000"/>
                  </a:outerShdw>
                </a:effectLst>
                <a:latin typeface="Arial" pitchFamily="34" charset="0"/>
                <a:cs typeface="Arial" pitchFamily="34" charset="0"/>
              </a:rPr>
              <a:t>, μειωμένες περιόδους ημερήσιας ανάπαυσης μεταξύ δύο περιόδων εβδομαδιαίας ανάπαυσης</a:t>
            </a:r>
          </a:p>
          <a:p>
            <a:pPr marL="0" indent="12700">
              <a:lnSpc>
                <a:spcPct val="90000"/>
              </a:lnSpc>
              <a:buNone/>
              <a:defRPr/>
            </a:pPr>
            <a:endParaRPr lang="el-GR" sz="2000" dirty="0">
              <a:effectLst>
                <a:outerShdw blurRad="38100" dist="38100" dir="2700000" algn="tl">
                  <a:srgbClr val="000000"/>
                </a:outerShdw>
              </a:effectLst>
            </a:endParaRPr>
          </a:p>
          <a:p>
            <a:pPr marL="0" indent="12700" eaLnBrk="1" hangingPunct="1">
              <a:lnSpc>
                <a:spcPct val="90000"/>
              </a:lnSpc>
              <a:buFont typeface="Wingdings" pitchFamily="2" charset="2"/>
              <a:buNone/>
              <a:defRPr/>
            </a:pPr>
            <a:endParaRPr lang="en-US" sz="2000" dirty="0">
              <a:solidFill>
                <a:srgbClr val="FFC000"/>
              </a:solidFill>
              <a:effectLst>
                <a:outerShdw blurRad="38100" dist="38100" dir="2700000" algn="tl">
                  <a:srgbClr val="000000"/>
                </a:outerShdw>
              </a:effectLst>
            </a:endParaRPr>
          </a:p>
          <a:p>
            <a:pPr marL="0" indent="12700" eaLnBrk="1" hangingPunct="1">
              <a:lnSpc>
                <a:spcPct val="90000"/>
              </a:lnSpc>
              <a:defRPr/>
            </a:pPr>
            <a:endParaRPr lang="en-US" dirty="0">
              <a:effectLst>
                <a:outerShdw blurRad="38100" dist="38100" dir="2700000" algn="tl">
                  <a:srgbClr val="000000"/>
                </a:outerShdw>
              </a:effectLst>
            </a:endParaRPr>
          </a:p>
        </p:txBody>
      </p:sp>
      <p:pic>
        <p:nvPicPr>
          <p:cNvPr id="14341" name="Picture 7"/>
          <p:cNvPicPr>
            <a:picLocks noChangeAspect="1" noChangeArrowheads="1"/>
          </p:cNvPicPr>
          <p:nvPr/>
        </p:nvPicPr>
        <p:blipFill>
          <a:blip r:embed="rId3"/>
          <a:srcRect/>
          <a:stretch>
            <a:fillRect/>
          </a:stretch>
        </p:blipFill>
        <p:spPr bwMode="auto">
          <a:xfrm>
            <a:off x="6429388" y="1000108"/>
            <a:ext cx="1882775" cy="2168525"/>
          </a:xfrm>
          <a:prstGeom prst="rect">
            <a:avLst/>
          </a:prstGeom>
          <a:noFill/>
          <a:ln w="9525">
            <a:noFill/>
            <a:miter lim="800000"/>
            <a:headEnd/>
            <a:tailEnd/>
          </a:ln>
        </p:spPr>
      </p:pic>
      <p:pic>
        <p:nvPicPr>
          <p:cNvPr id="14342" name="Picture 9"/>
          <p:cNvPicPr>
            <a:picLocks noChangeAspect="1" noChangeArrowheads="1"/>
          </p:cNvPicPr>
          <p:nvPr/>
        </p:nvPicPr>
        <p:blipFill>
          <a:blip r:embed="rId4"/>
          <a:srcRect/>
          <a:stretch>
            <a:fillRect/>
          </a:stretch>
        </p:blipFill>
        <p:spPr bwMode="auto">
          <a:xfrm>
            <a:off x="6559033" y="4114800"/>
            <a:ext cx="1905000" cy="1889125"/>
          </a:xfrm>
          <a:prstGeom prst="rect">
            <a:avLst/>
          </a:prstGeom>
          <a:solidFill>
            <a:schemeClr val="accent1">
              <a:alpha val="0"/>
            </a:schemeClr>
          </a:solidFill>
          <a:ln w="9525">
            <a:noFill/>
            <a:miter lim="800000"/>
            <a:headEnd/>
            <a:tailEnd/>
          </a:ln>
        </p:spPr>
      </p:pic>
      <p:sp>
        <p:nvSpPr>
          <p:cNvPr id="14343" name="TextBox 8"/>
          <p:cNvSpPr txBox="1">
            <a:spLocks noChangeArrowheads="1"/>
          </p:cNvSpPr>
          <p:nvPr/>
        </p:nvSpPr>
        <p:spPr bwMode="auto">
          <a:xfrm>
            <a:off x="6477000" y="1752600"/>
            <a:ext cx="746125" cy="338138"/>
          </a:xfrm>
          <a:prstGeom prst="rect">
            <a:avLst/>
          </a:prstGeom>
          <a:noFill/>
          <a:ln w="9525">
            <a:noFill/>
            <a:miter lim="800000"/>
            <a:headEnd/>
            <a:tailEnd/>
          </a:ln>
        </p:spPr>
        <p:txBody>
          <a:bodyPr wrap="none">
            <a:spAutoFit/>
          </a:bodyPr>
          <a:lstStyle/>
          <a:p>
            <a:pPr eaLnBrk="1" hangingPunct="1"/>
            <a:r>
              <a:rPr lang="el-GR" sz="800">
                <a:solidFill>
                  <a:srgbClr val="FF0000"/>
                </a:solidFill>
              </a:rPr>
              <a:t>11 ΩΡΕΣ</a:t>
            </a:r>
          </a:p>
          <a:p>
            <a:pPr eaLnBrk="1" hangingPunct="1"/>
            <a:r>
              <a:rPr lang="el-GR" sz="800">
                <a:solidFill>
                  <a:srgbClr val="FF0000"/>
                </a:solidFill>
              </a:rPr>
              <a:t>ΑΝΑΠΑΥΣΗ</a:t>
            </a:r>
            <a:endParaRPr lang="en-US" sz="800">
              <a:solidFill>
                <a:srgbClr val="FF0000"/>
              </a:solidFill>
            </a:endParaRPr>
          </a:p>
        </p:txBody>
      </p:sp>
      <p:sp>
        <p:nvSpPr>
          <p:cNvPr id="14344" name="TextBox 9"/>
          <p:cNvSpPr txBox="1">
            <a:spLocks noChangeArrowheads="1"/>
          </p:cNvSpPr>
          <p:nvPr/>
        </p:nvSpPr>
        <p:spPr bwMode="auto">
          <a:xfrm>
            <a:off x="6553200" y="4114800"/>
            <a:ext cx="746125" cy="338138"/>
          </a:xfrm>
          <a:prstGeom prst="rect">
            <a:avLst/>
          </a:prstGeom>
          <a:noFill/>
          <a:ln w="9525">
            <a:noFill/>
            <a:miter lim="800000"/>
            <a:headEnd/>
            <a:tailEnd/>
          </a:ln>
        </p:spPr>
        <p:txBody>
          <a:bodyPr wrap="none">
            <a:spAutoFit/>
          </a:bodyPr>
          <a:lstStyle/>
          <a:p>
            <a:pPr eaLnBrk="1" hangingPunct="1"/>
            <a:r>
              <a:rPr lang="el-GR" sz="800">
                <a:solidFill>
                  <a:srgbClr val="FF0000"/>
                </a:solidFill>
              </a:rPr>
              <a:t>9 ΩΡΕΣ</a:t>
            </a:r>
          </a:p>
          <a:p>
            <a:pPr eaLnBrk="1" hangingPunct="1"/>
            <a:r>
              <a:rPr lang="el-GR" sz="800">
                <a:solidFill>
                  <a:srgbClr val="FF0000"/>
                </a:solidFill>
              </a:rPr>
              <a:t>ΑΝΑΠΑΥΣΗ</a:t>
            </a:r>
            <a:endParaRPr lang="en-US" sz="800">
              <a:solidFill>
                <a:srgbClr val="FF0000"/>
              </a:solidFill>
            </a:endParaRPr>
          </a:p>
        </p:txBody>
      </p:sp>
      <p:sp>
        <p:nvSpPr>
          <p:cNvPr id="14345" name="TextBox 10"/>
          <p:cNvSpPr txBox="1">
            <a:spLocks noChangeArrowheads="1"/>
          </p:cNvSpPr>
          <p:nvPr/>
        </p:nvSpPr>
        <p:spPr bwMode="auto">
          <a:xfrm>
            <a:off x="7215206" y="2214554"/>
            <a:ext cx="703263" cy="338138"/>
          </a:xfrm>
          <a:prstGeom prst="rect">
            <a:avLst/>
          </a:prstGeom>
          <a:noFill/>
          <a:ln w="9525">
            <a:noFill/>
            <a:miter lim="800000"/>
            <a:headEnd/>
            <a:tailEnd/>
          </a:ln>
        </p:spPr>
        <p:txBody>
          <a:bodyPr wrap="none">
            <a:spAutoFit/>
          </a:bodyPr>
          <a:lstStyle/>
          <a:p>
            <a:pPr eaLnBrk="1" hangingPunct="1"/>
            <a:r>
              <a:rPr lang="el-GR" sz="800" dirty="0">
                <a:solidFill>
                  <a:srgbClr val="FF0000"/>
                </a:solidFill>
              </a:rPr>
              <a:t>ΟΔΗΓΗΣΗ/</a:t>
            </a:r>
          </a:p>
          <a:p>
            <a:pPr eaLnBrk="1" hangingPunct="1"/>
            <a:r>
              <a:rPr lang="el-GR" sz="800" dirty="0">
                <a:solidFill>
                  <a:srgbClr val="FF0000"/>
                </a:solidFill>
              </a:rPr>
              <a:t>ΕΡΓΑΣΙΑ</a:t>
            </a:r>
            <a:endParaRPr lang="en-US" sz="800" dirty="0">
              <a:solidFill>
                <a:srgbClr val="FF0000"/>
              </a:solidFill>
            </a:endParaRPr>
          </a:p>
        </p:txBody>
      </p:sp>
      <p:sp>
        <p:nvSpPr>
          <p:cNvPr id="14346" name="TextBox 13"/>
          <p:cNvSpPr txBox="1">
            <a:spLocks noChangeArrowheads="1"/>
          </p:cNvSpPr>
          <p:nvPr/>
        </p:nvSpPr>
        <p:spPr bwMode="auto">
          <a:xfrm>
            <a:off x="7760770" y="5229200"/>
            <a:ext cx="703263" cy="338138"/>
          </a:xfrm>
          <a:prstGeom prst="rect">
            <a:avLst/>
          </a:prstGeom>
          <a:noFill/>
          <a:ln w="9525">
            <a:noFill/>
            <a:miter lim="800000"/>
            <a:headEnd/>
            <a:tailEnd/>
          </a:ln>
        </p:spPr>
        <p:txBody>
          <a:bodyPr wrap="none">
            <a:spAutoFit/>
          </a:bodyPr>
          <a:lstStyle/>
          <a:p>
            <a:pPr eaLnBrk="1" hangingPunct="1"/>
            <a:r>
              <a:rPr lang="el-GR" sz="800" dirty="0">
                <a:solidFill>
                  <a:srgbClr val="FF0000"/>
                </a:solidFill>
              </a:rPr>
              <a:t>ΟΔΗΓΗΣΗ/</a:t>
            </a:r>
          </a:p>
          <a:p>
            <a:pPr eaLnBrk="1" hangingPunct="1"/>
            <a:r>
              <a:rPr lang="el-GR" sz="800" dirty="0">
                <a:solidFill>
                  <a:srgbClr val="FF0000"/>
                </a:solidFill>
              </a:rPr>
              <a:t>ΕΡΓΑΣΙΑ</a:t>
            </a:r>
            <a:endParaRPr lang="en-US" sz="800"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71600" y="277813"/>
            <a:ext cx="7258000" cy="774923"/>
          </a:xfrm>
        </p:spPr>
        <p:txBody>
          <a:bodyPr/>
          <a:lstStyle/>
          <a:p>
            <a:pPr algn="ctr">
              <a:defRPr/>
            </a:pPr>
            <a:r>
              <a:rPr lang="el-GR" dirty="0">
                <a:effectLst>
                  <a:outerShdw blurRad="38100" dist="38100" dir="2700000" algn="tl">
                    <a:srgbClr val="000000"/>
                  </a:outerShdw>
                </a:effectLst>
              </a:rPr>
              <a:t>ΕΒΔΟΜΑΔΙΑΙΑ ΑΝΑΠΑΥΣΗ</a:t>
            </a:r>
            <a:endParaRPr lang="en-US" dirty="0">
              <a:effectLst>
                <a:outerShdw blurRad="38100" dist="38100" dir="2700000" algn="tl">
                  <a:srgbClr val="000000"/>
                </a:outerShdw>
              </a:effectLst>
            </a:endParaRPr>
          </a:p>
        </p:txBody>
      </p:sp>
      <p:sp>
        <p:nvSpPr>
          <p:cNvPr id="3" name="Content Placeholder 2"/>
          <p:cNvSpPr>
            <a:spLocks noGrp="1"/>
          </p:cNvSpPr>
          <p:nvPr>
            <p:ph idx="4294967295"/>
          </p:nvPr>
        </p:nvSpPr>
        <p:spPr>
          <a:xfrm>
            <a:off x="755576" y="1142984"/>
            <a:ext cx="8136904" cy="5437203"/>
          </a:xfrm>
        </p:spPr>
        <p:txBody>
          <a:bodyPr vert="horz" lIns="91440" tIns="45720" rIns="91440" bIns="45720" rtlCol="0" anchor="t">
            <a:normAutofit/>
          </a:bodyPr>
          <a:lstStyle/>
          <a:p>
            <a:pPr marL="88900" indent="0">
              <a:buNone/>
              <a:defRPr/>
            </a:pPr>
            <a:r>
              <a:rPr lang="el-GR" sz="2400" dirty="0">
                <a:effectLst>
                  <a:outerShdw blurRad="38100" dist="38100" dir="2700000" algn="tl">
                    <a:srgbClr val="000000"/>
                  </a:outerShdw>
                </a:effectLst>
                <a:latin typeface="Arial" pitchFamily="34" charset="0"/>
                <a:cs typeface="Arial" pitchFamily="34" charset="0"/>
              </a:rPr>
              <a:t>πρέπει να αρχίζει το αργότερο μόλις συμπληρωθούν </a:t>
            </a:r>
            <a:r>
              <a:rPr lang="el-GR" sz="2400" dirty="0">
                <a:solidFill>
                  <a:srgbClr val="FFFF00"/>
                </a:solidFill>
                <a:effectLst>
                  <a:outerShdw blurRad="38100" dist="38100" dir="2700000" algn="tl">
                    <a:srgbClr val="000000"/>
                  </a:outerShdw>
                </a:effectLst>
                <a:latin typeface="Arial" pitchFamily="34" charset="0"/>
                <a:cs typeface="Arial" pitchFamily="34" charset="0"/>
              </a:rPr>
              <a:t>έξι συνεχόμενα εικοσιτετράωρα</a:t>
            </a:r>
            <a:r>
              <a:rPr lang="el-GR" sz="2400" dirty="0">
                <a:effectLst>
                  <a:outerShdw blurRad="38100" dist="38100" dir="2700000" algn="tl">
                    <a:srgbClr val="000000"/>
                  </a:outerShdw>
                </a:effectLst>
                <a:latin typeface="Arial" pitchFamily="34" charset="0"/>
                <a:cs typeface="Arial" pitchFamily="34" charset="0"/>
              </a:rPr>
              <a:t> από το τέλος της προηγούμενης περιόδου εβδομαδιαίας ανάπαυσης</a:t>
            </a:r>
          </a:p>
          <a:p>
            <a:pPr marL="88900" indent="0">
              <a:buFont typeface="Wingdings" pitchFamily="2" charset="2"/>
              <a:buNone/>
              <a:defRPr/>
            </a:pPr>
            <a:endParaRPr lang="el-GR" sz="2400" dirty="0">
              <a:effectLst>
                <a:outerShdw blurRad="38100" dist="38100" dir="2700000" algn="tl">
                  <a:srgbClr val="000000"/>
                </a:outerShdw>
              </a:effectLst>
              <a:latin typeface="Arial" pitchFamily="34" charset="0"/>
              <a:cs typeface="Arial" pitchFamily="34" charset="0"/>
            </a:endParaRPr>
          </a:p>
          <a:p>
            <a:pPr marL="88900" indent="0">
              <a:buFont typeface="Wingdings" pitchFamily="2" charset="2"/>
              <a:buNone/>
              <a:defRPr/>
            </a:pPr>
            <a:r>
              <a:rPr lang="el-GR" sz="2400" dirty="0">
                <a:effectLst>
                  <a:outerShdw blurRad="38100" dist="38100" dir="2700000" algn="tl">
                    <a:srgbClr val="000000"/>
                  </a:outerShdw>
                </a:effectLst>
                <a:latin typeface="Arial" pitchFamily="34" charset="0"/>
                <a:cs typeface="Arial" pitchFamily="34" charset="0"/>
              </a:rPr>
              <a:t>κατά τη διάρκεια </a:t>
            </a:r>
            <a:r>
              <a:rPr lang="el-GR" sz="2400" dirty="0">
                <a:solidFill>
                  <a:srgbClr val="FFFF00"/>
                </a:solidFill>
                <a:effectLst>
                  <a:outerShdw blurRad="38100" dist="38100" dir="2700000" algn="tl">
                    <a:srgbClr val="000000"/>
                  </a:outerShdw>
                </a:effectLst>
                <a:latin typeface="Arial" pitchFamily="34" charset="0"/>
                <a:cs typeface="Arial" pitchFamily="34" charset="0"/>
              </a:rPr>
              <a:t>δεκαπενθημέρου</a:t>
            </a:r>
            <a:r>
              <a:rPr lang="el-GR" sz="2400" dirty="0">
                <a:effectLst>
                  <a:outerShdw blurRad="38100" dist="38100" dir="2700000" algn="tl">
                    <a:srgbClr val="000000"/>
                  </a:outerShdw>
                </a:effectLst>
                <a:latin typeface="Arial" pitchFamily="34" charset="0"/>
                <a:cs typeface="Arial" pitchFamily="34" charset="0"/>
              </a:rPr>
              <a:t>, ο οδηγός πρέπει να λαμβάνει τουλάχιστον:</a:t>
            </a:r>
            <a:endParaRPr lang="el-GR" sz="2400" dirty="0">
              <a:latin typeface="Arial" pitchFamily="34" charset="0"/>
              <a:cs typeface="Arial" pitchFamily="34" charset="0"/>
            </a:endParaRPr>
          </a:p>
          <a:p>
            <a:pPr marL="88900" indent="0">
              <a:spcBef>
                <a:spcPts val="0"/>
              </a:spcBef>
              <a:buFont typeface="Wingdings" pitchFamily="2" charset="2"/>
              <a:buNone/>
              <a:defRPr/>
            </a:pPr>
            <a:endParaRPr lang="el-GR" sz="2400" dirty="0">
              <a:latin typeface="Arial" pitchFamily="34" charset="0"/>
              <a:cs typeface="Arial" pitchFamily="34" charset="0"/>
            </a:endParaRPr>
          </a:p>
          <a:p>
            <a:pPr marL="442913" indent="0">
              <a:spcBef>
                <a:spcPts val="0"/>
              </a:spcBef>
              <a:buNone/>
              <a:defRPr/>
            </a:pPr>
            <a:r>
              <a:rPr lang="el-GR" sz="2400" dirty="0">
                <a:effectLst>
                  <a:outerShdw blurRad="38100" dist="38100" dir="2700000" algn="tl">
                    <a:srgbClr val="000000"/>
                  </a:outerShdw>
                </a:effectLst>
                <a:latin typeface="Arial" pitchFamily="34" charset="0"/>
                <a:cs typeface="Arial" pitchFamily="34" charset="0"/>
              </a:rPr>
              <a:t>δύο </a:t>
            </a:r>
            <a:r>
              <a:rPr lang="el-GR" sz="2400" dirty="0">
                <a:solidFill>
                  <a:srgbClr val="FFFF00"/>
                </a:solidFill>
                <a:effectLst>
                  <a:outerShdw blurRad="38100" dist="38100" dir="2700000" algn="tl">
                    <a:srgbClr val="000000"/>
                  </a:outerShdw>
                </a:effectLst>
                <a:latin typeface="Arial" pitchFamily="34" charset="0"/>
                <a:cs typeface="Arial" pitchFamily="34" charset="0"/>
              </a:rPr>
              <a:t>κανονικές</a:t>
            </a:r>
            <a:r>
              <a:rPr lang="el-GR" sz="2400" dirty="0">
                <a:effectLst>
                  <a:outerShdw blurRad="38100" dist="38100" dir="2700000" algn="tl">
                    <a:srgbClr val="000000"/>
                  </a:outerShdw>
                </a:effectLst>
                <a:latin typeface="Arial" pitchFamily="34" charset="0"/>
                <a:cs typeface="Arial" pitchFamily="34" charset="0"/>
              </a:rPr>
              <a:t> περιόδους εβδομαδιαίας ανάπαυσης (</a:t>
            </a:r>
            <a:r>
              <a:rPr lang="en-US" sz="2400" dirty="0">
                <a:effectLst>
                  <a:outerShdw blurRad="38100" dist="38100" dir="2700000" algn="tl">
                    <a:srgbClr val="000000"/>
                  </a:outerShdw>
                </a:effectLst>
                <a:latin typeface="Arial" pitchFamily="34" charset="0"/>
                <a:cs typeface="Arial" pitchFamily="34" charset="0"/>
              </a:rPr>
              <a:t>2x</a:t>
            </a:r>
            <a:r>
              <a:rPr lang="el-GR" sz="2400" dirty="0">
                <a:effectLst>
                  <a:outerShdw blurRad="38100" dist="38100" dir="2700000" algn="tl">
                    <a:srgbClr val="000000"/>
                  </a:outerShdw>
                </a:effectLst>
                <a:latin typeface="Arial" pitchFamily="34" charset="0"/>
                <a:cs typeface="Arial" pitchFamily="34" charset="0"/>
              </a:rPr>
              <a:t>45 ώρες), </a:t>
            </a:r>
          </a:p>
          <a:p>
            <a:pPr marL="442913" indent="0">
              <a:spcBef>
                <a:spcPts val="0"/>
              </a:spcBef>
              <a:buNone/>
              <a:defRPr/>
            </a:pPr>
            <a:r>
              <a:rPr lang="el-GR" sz="2400" dirty="0">
                <a:solidFill>
                  <a:srgbClr val="FF0000"/>
                </a:solidFill>
                <a:effectLst>
                  <a:outerShdw blurRad="38100" dist="38100" dir="2700000" algn="tl">
                    <a:srgbClr val="000000"/>
                  </a:outerShdw>
                </a:effectLst>
                <a:latin typeface="Arial" pitchFamily="34" charset="0"/>
                <a:cs typeface="Arial" pitchFamily="34" charset="0"/>
              </a:rPr>
              <a:t>ή</a:t>
            </a:r>
            <a:endParaRPr lang="el-GR" sz="2400" dirty="0">
              <a:solidFill>
                <a:srgbClr val="FF0000"/>
              </a:solidFill>
              <a:latin typeface="Arial" pitchFamily="34" charset="0"/>
              <a:cs typeface="Arial" pitchFamily="34" charset="0"/>
            </a:endParaRPr>
          </a:p>
          <a:p>
            <a:pPr marL="442913" indent="0">
              <a:spcBef>
                <a:spcPts val="0"/>
              </a:spcBef>
              <a:buNone/>
              <a:defRPr/>
            </a:pPr>
            <a:r>
              <a:rPr lang="el-GR" sz="2400" dirty="0">
                <a:effectLst>
                  <a:outerShdw blurRad="38100" dist="38100" dir="2700000" algn="tl">
                    <a:srgbClr val="000000">
                      <a:alpha val="43137"/>
                    </a:srgbClr>
                  </a:outerShdw>
                </a:effectLst>
                <a:latin typeface="Arial" pitchFamily="34" charset="0"/>
                <a:cs typeface="Arial" pitchFamily="34" charset="0"/>
              </a:rPr>
              <a:t>μία κανονική </a:t>
            </a:r>
            <a:r>
              <a:rPr lang="el-GR" sz="2400" dirty="0">
                <a:effectLst>
                  <a:outerShdw blurRad="38100" dist="38100" dir="2700000" algn="tl">
                    <a:srgbClr val="000000"/>
                  </a:outerShdw>
                </a:effectLst>
                <a:latin typeface="Arial" pitchFamily="34" charset="0"/>
                <a:cs typeface="Arial" pitchFamily="34" charset="0"/>
              </a:rPr>
              <a:t>περίοδο εβδομαδιαίας ανάπαυσης και μία </a:t>
            </a:r>
            <a:r>
              <a:rPr lang="el-GR" sz="2400" dirty="0">
                <a:solidFill>
                  <a:srgbClr val="FFFF00"/>
                </a:solidFill>
                <a:effectLst>
                  <a:outerShdw blurRad="38100" dist="38100" dir="2700000" algn="tl">
                    <a:srgbClr val="000000"/>
                  </a:outerShdw>
                </a:effectLst>
                <a:latin typeface="Arial" pitchFamily="34" charset="0"/>
                <a:cs typeface="Arial" pitchFamily="34" charset="0"/>
              </a:rPr>
              <a:t>μειωμένη</a:t>
            </a:r>
            <a:r>
              <a:rPr lang="el-GR" sz="2400" dirty="0">
                <a:effectLst>
                  <a:outerShdw blurRad="38100" dist="38100" dir="2700000" algn="tl">
                    <a:srgbClr val="000000"/>
                  </a:outerShdw>
                </a:effectLst>
                <a:latin typeface="Arial" pitchFamily="34" charset="0"/>
                <a:cs typeface="Arial" pitchFamily="34" charset="0"/>
              </a:rPr>
              <a:t> περίοδο εβδομαδιαίας ανάπαυσης (24...45 ώρες)</a:t>
            </a:r>
            <a:endParaRPr lang="en-US" sz="2400" dirty="0">
              <a:effectLst>
                <a:outerShdw blurRad="38100" dist="38100" dir="2700000" algn="tl">
                  <a:srgbClr val="000000"/>
                </a:outerShdw>
              </a:effectLst>
              <a:latin typeface="Arial" pitchFamily="34" charset="0"/>
              <a:cs typeface="Arial" pitchFamily="34" charset="0"/>
            </a:endParaRPr>
          </a:p>
          <a:p>
            <a:pPr marL="88900" indent="0">
              <a:spcBef>
                <a:spcPts val="0"/>
              </a:spcBef>
              <a:buNone/>
              <a:defRPr/>
            </a:pPr>
            <a:r>
              <a:rPr lang="el-GR" sz="2400" dirty="0">
                <a:effectLst>
                  <a:outerShdw blurRad="38100" dist="38100" dir="2700000" algn="tl">
                    <a:srgbClr val="000000"/>
                  </a:outerShdw>
                </a:effectLst>
                <a:latin typeface="Arial" pitchFamily="34" charset="0"/>
                <a:cs typeface="Arial" pitchFamily="34" charset="0"/>
              </a:rPr>
              <a:t>			</a:t>
            </a:r>
            <a:endParaRPr lang="en-US" sz="2400" dirty="0">
              <a:effectLst>
                <a:outerShdw blurRad="38100" dist="38100" dir="2700000" algn="tl">
                  <a:srgbClr val="000000"/>
                </a:outerShdw>
              </a:effectLst>
              <a:latin typeface="Arial" pitchFamily="34" charset="0"/>
              <a:cs typeface="Arial" pitchFamily="34" charset="0"/>
            </a:endParaRPr>
          </a:p>
          <a:p>
            <a:pPr marL="266700" indent="-266700">
              <a:spcBef>
                <a:spcPts val="0"/>
              </a:spcBef>
              <a:buNone/>
              <a:defRPr/>
            </a:pPr>
            <a:endParaRPr lang="el-GR" sz="2800" dirty="0">
              <a:cs typeface="Calibri"/>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B807C1-E335-44DB-8778-22CE8E197856}"/>
              </a:ext>
            </a:extLst>
          </p:cNvPr>
          <p:cNvSpPr>
            <a:spLocks noGrp="1"/>
          </p:cNvSpPr>
          <p:nvPr>
            <p:ph type="title"/>
          </p:nvPr>
        </p:nvSpPr>
        <p:spPr/>
        <p:txBody>
          <a:bodyPr/>
          <a:lstStyle/>
          <a:p>
            <a:pPr algn="ctr"/>
            <a:r>
              <a:rPr lang="el-GR" dirty="0">
                <a:effectLst>
                  <a:outerShdw blurRad="38100" dist="38100" dir="2700000" algn="tl">
                    <a:srgbClr val="000000"/>
                  </a:outerShdw>
                </a:effectLst>
              </a:rPr>
              <a:t>ΕΒΔΟΜΑΔΙΑΙΑ ΑΝΑΠΑΥΣΗ</a:t>
            </a:r>
            <a:endParaRPr lang="el-GR" dirty="0"/>
          </a:p>
        </p:txBody>
      </p:sp>
      <p:sp>
        <p:nvSpPr>
          <p:cNvPr id="3" name="Content Placeholder 2">
            <a:extLst>
              <a:ext uri="{FF2B5EF4-FFF2-40B4-BE49-F238E27FC236}">
                <a16:creationId xmlns:a16="http://schemas.microsoft.com/office/drawing/2014/main" xmlns="" id="{BC3A36AC-1CC7-48CB-8D20-FDE0AA9D2F42}"/>
              </a:ext>
            </a:extLst>
          </p:cNvPr>
          <p:cNvSpPr>
            <a:spLocks noGrp="1"/>
          </p:cNvSpPr>
          <p:nvPr>
            <p:ph idx="1"/>
          </p:nvPr>
        </p:nvSpPr>
        <p:spPr/>
        <p:txBody>
          <a:bodyPr>
            <a:normAutofit/>
          </a:bodyPr>
          <a:lstStyle/>
          <a:p>
            <a:pPr marL="88900" indent="0">
              <a:spcBef>
                <a:spcPts val="0"/>
              </a:spcBef>
              <a:buNone/>
              <a:defRPr/>
            </a:pPr>
            <a:r>
              <a:rPr lang="el-GR" sz="2800" dirty="0">
                <a:effectLst>
                  <a:outerShdw blurRad="38100" dist="38100" dir="2700000" algn="tl">
                    <a:srgbClr val="000000"/>
                  </a:outerShdw>
                </a:effectLst>
                <a:latin typeface="Arial" pitchFamily="34" charset="0"/>
                <a:cs typeface="Arial" pitchFamily="34" charset="0"/>
              </a:rPr>
              <a:t>η μείωση πρέπει να </a:t>
            </a:r>
            <a:r>
              <a:rPr lang="el-GR" sz="2800" dirty="0">
                <a:solidFill>
                  <a:srgbClr val="FFFF00"/>
                </a:solidFill>
                <a:effectLst>
                  <a:outerShdw blurRad="38100" dist="38100" dir="2700000" algn="tl">
                    <a:srgbClr val="000000"/>
                  </a:outerShdw>
                </a:effectLst>
                <a:latin typeface="Arial" pitchFamily="34" charset="0"/>
                <a:cs typeface="Arial" pitchFamily="34" charset="0"/>
              </a:rPr>
              <a:t>αντισταθμίζεται</a:t>
            </a:r>
            <a:r>
              <a:rPr lang="el-GR" sz="2800" dirty="0">
                <a:effectLst>
                  <a:outerShdw blurRad="38100" dist="38100" dir="2700000" algn="tl">
                    <a:srgbClr val="000000"/>
                  </a:outerShdw>
                </a:effectLst>
                <a:latin typeface="Arial" pitchFamily="34" charset="0"/>
                <a:cs typeface="Arial" pitchFamily="34" charset="0"/>
              </a:rPr>
              <a:t> με ισοδύναμη ανάπαυση που λαμβάνεται </a:t>
            </a:r>
            <a:r>
              <a:rPr lang="el-GR" sz="2800" dirty="0">
                <a:solidFill>
                  <a:srgbClr val="FFFF00"/>
                </a:solidFill>
                <a:effectLst>
                  <a:outerShdw blurRad="38100" dist="38100" dir="2700000" algn="tl">
                    <a:srgbClr val="000000"/>
                  </a:outerShdw>
                </a:effectLst>
                <a:latin typeface="Arial" pitchFamily="34" charset="0"/>
                <a:cs typeface="Arial" pitchFamily="34" charset="0"/>
              </a:rPr>
              <a:t>συνολικά</a:t>
            </a:r>
            <a:r>
              <a:rPr lang="el-GR" sz="2800" dirty="0">
                <a:effectLst>
                  <a:outerShdw blurRad="38100" dist="38100" dir="2700000" algn="tl">
                    <a:srgbClr val="000000"/>
                  </a:outerShdw>
                </a:effectLst>
                <a:latin typeface="Arial" pitchFamily="34" charset="0"/>
                <a:cs typeface="Arial" pitchFamily="34" charset="0"/>
              </a:rPr>
              <a:t> πριν από το τέλος της τρίτης εβδομάδας που έπεται της εν λόγω εβδομάδας</a:t>
            </a:r>
          </a:p>
          <a:p>
            <a:pPr marL="88900" indent="0">
              <a:spcBef>
                <a:spcPts val="0"/>
              </a:spcBef>
              <a:buNone/>
              <a:defRPr/>
            </a:pPr>
            <a:endParaRPr lang="en-US" sz="2800" dirty="0">
              <a:latin typeface="Arial" pitchFamily="34" charset="0"/>
              <a:cs typeface="Arial" pitchFamily="34" charset="0"/>
            </a:endParaRPr>
          </a:p>
          <a:p>
            <a:pPr marL="88900" indent="0">
              <a:buNone/>
              <a:defRPr/>
            </a:pPr>
            <a:r>
              <a:rPr lang="el-GR" sz="2800" dirty="0">
                <a:effectLst>
                  <a:outerShdw blurRad="38100" dist="38100" dir="2700000" algn="tl">
                    <a:srgbClr val="000000"/>
                  </a:outerShdw>
                </a:effectLst>
                <a:latin typeface="Arial" pitchFamily="34" charset="0"/>
                <a:cs typeface="Arial" pitchFamily="34" charset="0"/>
              </a:rPr>
              <a:t>το </a:t>
            </a:r>
            <a:r>
              <a:rPr lang="el-GR" sz="2800" dirty="0">
                <a:solidFill>
                  <a:srgbClr val="FFFF00"/>
                </a:solidFill>
                <a:effectLst>
                  <a:outerShdw blurRad="38100" dist="38100" dir="2700000" algn="tl">
                    <a:srgbClr val="000000"/>
                  </a:outerShdw>
                </a:effectLst>
                <a:latin typeface="Arial" pitchFamily="34" charset="0"/>
                <a:cs typeface="Arial" pitchFamily="34" charset="0"/>
              </a:rPr>
              <a:t>αντιστάθμισμα</a:t>
            </a:r>
            <a:r>
              <a:rPr lang="el-GR" sz="2800" dirty="0">
                <a:effectLst>
                  <a:outerShdw blurRad="38100" dist="38100" dir="2700000" algn="tl">
                    <a:srgbClr val="000000"/>
                  </a:outerShdw>
                </a:effectLst>
                <a:latin typeface="Arial" pitchFamily="34" charset="0"/>
                <a:cs typeface="Arial" pitchFamily="34" charset="0"/>
              </a:rPr>
              <a:t> πρέπει να λαμβάνεται μαζί με άλλη περίοδο ανάπαυσης τουλάχιστον 9 ωρών</a:t>
            </a:r>
            <a:endParaRPr lang="en-US" sz="2800" dirty="0">
              <a:latin typeface="Arial" pitchFamily="34" charset="0"/>
              <a:cs typeface="Arial" pitchFamily="34" charset="0"/>
            </a:endParaRPr>
          </a:p>
          <a:p>
            <a:endParaRPr lang="el-GR" sz="2800" dirty="0"/>
          </a:p>
        </p:txBody>
      </p:sp>
    </p:spTree>
    <p:extLst>
      <p:ext uri="{BB962C8B-B14F-4D97-AF65-F5344CB8AC3E}">
        <p14:creationId xmlns:p14="http://schemas.microsoft.com/office/powerpoint/2010/main" xmlns="" val="26875484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5753" y="1484784"/>
            <a:ext cx="8072494" cy="4493538"/>
          </a:xfrm>
          <a:prstGeom prst="rect">
            <a:avLst/>
          </a:prstGeom>
        </p:spPr>
        <p:txBody>
          <a:bodyPr wrap="square">
            <a:spAutoFit/>
          </a:bodyPr>
          <a:lstStyle/>
          <a:p>
            <a:r>
              <a:rPr lang="el-GR" sz="2200" dirty="0"/>
              <a:t>Η </a:t>
            </a:r>
            <a:r>
              <a:rPr lang="el-GR" sz="2200" dirty="0">
                <a:solidFill>
                  <a:srgbClr val="FFFF00"/>
                </a:solidFill>
              </a:rPr>
              <a:t>επιχείρηση</a:t>
            </a:r>
            <a:r>
              <a:rPr lang="el-GR" sz="2200" dirty="0"/>
              <a:t> μεταφορών </a:t>
            </a:r>
            <a:r>
              <a:rPr lang="el-GR" sz="2200" dirty="0">
                <a:solidFill>
                  <a:srgbClr val="FFFF00"/>
                </a:solidFill>
              </a:rPr>
              <a:t>δεν αμείβει τους οδηγούς </a:t>
            </a:r>
            <a:r>
              <a:rPr lang="el-GR" sz="2200" dirty="0"/>
              <a:t>που απασχολεί ή διαθέτει, ακόμη και εάν οι αμοιβές έχουν τη μορφή επιδόματος ή μισθολογικής αύξησης, </a:t>
            </a:r>
            <a:r>
              <a:rPr lang="el-GR" sz="2200" dirty="0">
                <a:solidFill>
                  <a:srgbClr val="FFFF00"/>
                </a:solidFill>
              </a:rPr>
              <a:t>σε συνάρτηση με τις διανυόμενες αποστάσεις</a:t>
            </a:r>
            <a:r>
              <a:rPr lang="el-GR" sz="2200" b="1" dirty="0">
                <a:solidFill>
                  <a:srgbClr val="FFFF00"/>
                </a:solidFill>
              </a:rPr>
              <a:t> </a:t>
            </a:r>
            <a:r>
              <a:rPr lang="el-GR" sz="2200" dirty="0">
                <a:solidFill>
                  <a:srgbClr val="FFFF00"/>
                </a:solidFill>
              </a:rPr>
              <a:t>ή/και με τον όγκο των μεταφερομένων εμπορευμάτων</a:t>
            </a:r>
            <a:r>
              <a:rPr lang="el-GR" sz="2200" dirty="0"/>
              <a:t>, εάν οι αμοιβές αυτές είναι τέτοιας φύσεως ώστε να θέτουν σε κίνδυνο την οδική ασφάλεια ή/και να ενθαρρύνουν την παράβαση του παρόντος κανονισμού. </a:t>
            </a:r>
            <a:endParaRPr lang="en-US" sz="2200" dirty="0"/>
          </a:p>
          <a:p>
            <a:endParaRPr lang="en-US" sz="2200" dirty="0"/>
          </a:p>
          <a:p>
            <a:r>
              <a:rPr lang="el-GR" sz="2200" dirty="0"/>
              <a:t>Η επιχείρηση μεταφορών </a:t>
            </a:r>
            <a:r>
              <a:rPr lang="el-GR" sz="2200" dirty="0">
                <a:solidFill>
                  <a:srgbClr val="FFFF00"/>
                </a:solidFill>
              </a:rPr>
              <a:t>οργανώνει</a:t>
            </a:r>
            <a:r>
              <a:rPr lang="el-GR" sz="2200" dirty="0"/>
              <a:t> την εργασία των οδηγών κατά τρόπο ώστε οι οδηγοί να μπορούν να συμμορφώνονται με τον κανονισμό (ΕΕ) αριθ. 165/2014 καθώς και με το κεφάλαιο II του Κανονισμού (ΕΚ) αριθ. 561/2006.</a:t>
            </a:r>
          </a:p>
          <a:p>
            <a:endParaRPr lang="el-GR" sz="2200" dirty="0"/>
          </a:p>
        </p:txBody>
      </p:sp>
      <p:sp>
        <p:nvSpPr>
          <p:cNvPr id="3" name="TextBox 2">
            <a:extLst>
              <a:ext uri="{FF2B5EF4-FFF2-40B4-BE49-F238E27FC236}">
                <a16:creationId xmlns:a16="http://schemas.microsoft.com/office/drawing/2014/main" xmlns="" id="{8A699F23-13D6-47B5-8A09-D15A8B4D1604}"/>
              </a:ext>
            </a:extLst>
          </p:cNvPr>
          <p:cNvSpPr txBox="1"/>
          <p:nvPr/>
        </p:nvSpPr>
        <p:spPr>
          <a:xfrm>
            <a:off x="535753" y="645363"/>
            <a:ext cx="4680520" cy="584775"/>
          </a:xfrm>
          <a:prstGeom prst="rect">
            <a:avLst/>
          </a:prstGeom>
          <a:noFill/>
        </p:spPr>
        <p:txBody>
          <a:bodyPr wrap="square" rtlCol="0">
            <a:spAutoFit/>
          </a:bodyPr>
          <a:lstStyle/>
          <a:p>
            <a:r>
              <a:rPr lang="el-GR" sz="3200" b="1" dirty="0">
                <a:solidFill>
                  <a:schemeClr val="accent4">
                    <a:lumMod val="60000"/>
                    <a:lumOff val="40000"/>
                  </a:schemeClr>
                </a:solidFill>
              </a:rPr>
              <a:t>Η ΕΠΙΧΕΙΡΗΣΗ…</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7" name="Rectangle 15"/>
          <p:cNvSpPr>
            <a:spLocks noGrp="1" noChangeArrowheads="1"/>
          </p:cNvSpPr>
          <p:nvPr>
            <p:ph type="title" idx="4294967295"/>
          </p:nvPr>
        </p:nvSpPr>
        <p:spPr>
          <a:xfrm>
            <a:off x="0" y="277813"/>
            <a:ext cx="8229600" cy="918939"/>
          </a:xfrm>
        </p:spPr>
        <p:txBody>
          <a:bodyPr/>
          <a:lstStyle/>
          <a:p>
            <a:pPr algn="ctr" eaLnBrk="1" hangingPunct="1">
              <a:defRPr/>
            </a:pPr>
            <a:r>
              <a:rPr lang="el-GR" dirty="0">
                <a:effectLst>
                  <a:outerShdw blurRad="38100" dist="38100" dir="2700000" algn="tl">
                    <a:srgbClr val="000000"/>
                  </a:outerShdw>
                </a:effectLst>
              </a:rPr>
              <a:t>ΟΔΙΚΗ ΜΕΤΑΦΟΡΑ</a:t>
            </a:r>
          </a:p>
        </p:txBody>
      </p:sp>
      <p:sp>
        <p:nvSpPr>
          <p:cNvPr id="18448" name="Rectangle 16"/>
          <p:cNvSpPr>
            <a:spLocks noGrp="1" noChangeArrowheads="1"/>
          </p:cNvSpPr>
          <p:nvPr>
            <p:ph type="body" sz="half" idx="4294967295"/>
          </p:nvPr>
        </p:nvSpPr>
        <p:spPr>
          <a:xfrm>
            <a:off x="0" y="1600200"/>
            <a:ext cx="4191000" cy="4530725"/>
          </a:xfrm>
        </p:spPr>
        <p:txBody>
          <a:bodyPr>
            <a:normAutofit lnSpcReduction="10000"/>
          </a:bodyPr>
          <a:lstStyle/>
          <a:p>
            <a:pPr marL="95250" indent="14288" algn="ctr" eaLnBrk="1" hangingPunct="1">
              <a:buFont typeface="Wingdings" pitchFamily="2" charset="2"/>
              <a:buNone/>
              <a:defRPr/>
            </a:pPr>
            <a:r>
              <a:rPr lang="el-GR" sz="2800" dirty="0">
                <a:effectLst>
                  <a:outerShdw blurRad="38100" dist="38100" dir="2700000" algn="tl">
                    <a:srgbClr val="000000"/>
                  </a:outerShdw>
                </a:effectLst>
              </a:rPr>
              <a:t>κάθε διαδρομή εκτελούμενη, εν μέρει ή πλήρως, επί οδών ανοικτών στο κοινό, </a:t>
            </a:r>
            <a:endParaRPr lang="en-GB" sz="2800" dirty="0">
              <a:effectLst>
                <a:outerShdw blurRad="38100" dist="38100" dir="2700000" algn="tl">
                  <a:srgbClr val="000000"/>
                </a:outerShdw>
              </a:effectLst>
            </a:endParaRPr>
          </a:p>
          <a:p>
            <a:pPr marL="95250" indent="14288" algn="ctr" eaLnBrk="1" hangingPunct="1">
              <a:buFont typeface="Wingdings" pitchFamily="2" charset="2"/>
              <a:buNone/>
              <a:defRPr/>
            </a:pPr>
            <a:r>
              <a:rPr lang="el-GR" sz="2800" dirty="0">
                <a:effectLst>
                  <a:outerShdw blurRad="38100" dist="38100" dir="2700000" algn="tl">
                    <a:srgbClr val="000000"/>
                  </a:outerShdw>
                </a:effectLst>
              </a:rPr>
              <a:t>από όχημα </a:t>
            </a:r>
            <a:endParaRPr lang="en-GB" sz="2800" dirty="0">
              <a:effectLst>
                <a:outerShdw blurRad="38100" dist="38100" dir="2700000" algn="tl">
                  <a:srgbClr val="000000"/>
                </a:outerShdw>
              </a:effectLst>
            </a:endParaRPr>
          </a:p>
          <a:p>
            <a:pPr marL="95250" indent="14288" algn="ctr" eaLnBrk="1" hangingPunct="1">
              <a:buFont typeface="Wingdings" pitchFamily="2" charset="2"/>
              <a:buNone/>
              <a:defRPr/>
            </a:pPr>
            <a:r>
              <a:rPr lang="el-GR" sz="2800" dirty="0">
                <a:solidFill>
                  <a:srgbClr val="FF0000"/>
                </a:solidFill>
                <a:effectLst>
                  <a:outerShdw blurRad="38100" dist="38100" dir="2700000" algn="tl">
                    <a:srgbClr val="000000"/>
                  </a:outerShdw>
                </a:effectLst>
              </a:rPr>
              <a:t>με ή χωρίς φορτίο,</a:t>
            </a:r>
            <a:r>
              <a:rPr lang="el-GR" sz="2800" dirty="0">
                <a:effectLst>
                  <a:outerShdw blurRad="38100" dist="38100" dir="2700000" algn="tl">
                    <a:srgbClr val="000000"/>
                  </a:outerShdw>
                </a:effectLst>
              </a:rPr>
              <a:t> </a:t>
            </a:r>
            <a:endParaRPr lang="en-GB" sz="2800" dirty="0">
              <a:effectLst>
                <a:outerShdw blurRad="38100" dist="38100" dir="2700000" algn="tl">
                  <a:srgbClr val="000000"/>
                </a:outerShdw>
              </a:effectLst>
            </a:endParaRPr>
          </a:p>
          <a:p>
            <a:pPr marL="95250" indent="14288" algn="ctr" eaLnBrk="1" hangingPunct="1">
              <a:buFont typeface="Wingdings" pitchFamily="2" charset="2"/>
              <a:buNone/>
              <a:defRPr/>
            </a:pPr>
            <a:r>
              <a:rPr lang="el-GR" sz="2800" dirty="0">
                <a:effectLst>
                  <a:outerShdw blurRad="38100" dist="38100" dir="2700000" algn="tl">
                    <a:srgbClr val="000000"/>
                  </a:outerShdw>
                </a:effectLst>
              </a:rPr>
              <a:t>το οποίο χρησιμοποιείται για τη μεταφορά </a:t>
            </a:r>
            <a:r>
              <a:rPr lang="el-GR" sz="2800" dirty="0">
                <a:solidFill>
                  <a:srgbClr val="FEF915"/>
                </a:solidFill>
                <a:effectLst>
                  <a:outerShdw blurRad="38100" dist="38100" dir="2700000" algn="tl">
                    <a:srgbClr val="000000"/>
                  </a:outerShdw>
                </a:effectLst>
              </a:rPr>
              <a:t>επιβατών ή εμπορευμάτων</a:t>
            </a:r>
          </a:p>
        </p:txBody>
      </p:sp>
      <mc:AlternateContent xmlns:mc="http://schemas.openxmlformats.org/markup-compatibility/2006">
        <mc:Choice xmlns:p14="http://schemas.microsoft.com/office/powerpoint/2010/main" xmlns="" Requires="p14">
          <p:contentPart p14:bwMode="auto" r:id="rId3">
            <p14:nvContentPartPr>
              <p14:cNvPr id="2" name="Ink 1">
                <a:extLst>
                  <a:ext uri="{FF2B5EF4-FFF2-40B4-BE49-F238E27FC236}">
                    <a16:creationId xmlns:a16="http://schemas.microsoft.com/office/drawing/2014/main" id="{9EDE1E72-2228-2F41-8CA9-259ACE127B9B}"/>
                  </a:ext>
                </a:extLst>
              </p14:cNvPr>
              <p14:cNvContentPartPr/>
              <p14:nvPr/>
            </p14:nvContentPartPr>
            <p14:xfrm>
              <a:off x="6231222" y="3613607"/>
              <a:ext cx="78480" cy="40680"/>
            </p14:xfrm>
          </p:contentPart>
        </mc:Choice>
        <mc:Fallback>
          <p:pic>
            <p:nvPicPr>
              <p:cNvPr id="2" name="Ink 1">
                <a:extLst>
                  <a:ext uri="{FF2B5EF4-FFF2-40B4-BE49-F238E27FC236}">
                    <a16:creationId xmlns:a16="http://schemas.microsoft.com/office/drawing/2014/main" xmlns="" xmlns:p14="http://schemas.microsoft.com/office/powerpoint/2010/main" id="{9EDE1E72-2228-2F41-8CA9-259ACE127B9B}"/>
                  </a:ext>
                </a:extLst>
              </p:cNvPr>
              <p:cNvPicPr/>
              <p:nvPr/>
            </p:nvPicPr>
            <p:blipFill>
              <a:blip r:embed="rId4"/>
              <a:stretch>
                <a:fillRect/>
              </a:stretch>
            </p:blipFill>
            <p:spPr>
              <a:xfrm>
                <a:off x="6215742" y="3598127"/>
                <a:ext cx="109080" cy="71280"/>
              </a:xfrm>
              <a:prstGeom prst="rect">
                <a:avLst/>
              </a:prstGeom>
            </p:spPr>
          </p:pic>
        </mc:Fallback>
      </mc:AlternateContent>
      <p:pic>
        <p:nvPicPr>
          <p:cNvPr id="3" name="Picture 3">
            <a:extLst>
              <a:ext uri="{FF2B5EF4-FFF2-40B4-BE49-F238E27FC236}">
                <a16:creationId xmlns:a16="http://schemas.microsoft.com/office/drawing/2014/main" xmlns="" id="{0B9F68CF-6FAC-3941-B2A7-CC67BE6F7291}"/>
              </a:ext>
            </a:extLst>
          </p:cNvPr>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4648200" y="2637764"/>
            <a:ext cx="3875078" cy="1951686"/>
          </a:xfrm>
          <a:prstGeom prst="rect">
            <a:avLst/>
          </a:prstGeom>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C08F56A-8E8F-44FE-AC62-92B27E115CB3}"/>
              </a:ext>
            </a:extLst>
          </p:cNvPr>
          <p:cNvSpPr/>
          <p:nvPr/>
        </p:nvSpPr>
        <p:spPr>
          <a:xfrm>
            <a:off x="501648" y="1260910"/>
            <a:ext cx="8140703" cy="4832092"/>
          </a:xfrm>
          <a:prstGeom prst="rect">
            <a:avLst/>
          </a:prstGeom>
        </p:spPr>
        <p:txBody>
          <a:bodyPr wrap="square">
            <a:spAutoFit/>
          </a:bodyPr>
          <a:lstStyle/>
          <a:p>
            <a:r>
              <a:rPr lang="el-GR" sz="2200" dirty="0"/>
              <a:t> Η επιχείρηση μεταφορών </a:t>
            </a:r>
            <a:r>
              <a:rPr lang="el-GR" sz="2200" dirty="0">
                <a:solidFill>
                  <a:srgbClr val="FFFF00"/>
                </a:solidFill>
              </a:rPr>
              <a:t>δίδει κατάλληλες οδηγίες </a:t>
            </a:r>
            <a:r>
              <a:rPr lang="el-GR" sz="2200" dirty="0"/>
              <a:t>στον οδηγό και </a:t>
            </a:r>
            <a:r>
              <a:rPr lang="el-GR" sz="2200" dirty="0">
                <a:solidFill>
                  <a:srgbClr val="FFFF00"/>
                </a:solidFill>
              </a:rPr>
              <a:t>διενεργεί τακτικούς ελέγχους</a:t>
            </a:r>
            <a:r>
              <a:rPr lang="el-GR" sz="2200" dirty="0"/>
              <a:t> προκειμένου να </a:t>
            </a:r>
            <a:r>
              <a:rPr lang="el-GR" sz="2200" dirty="0">
                <a:solidFill>
                  <a:srgbClr val="FFC000"/>
                </a:solidFill>
              </a:rPr>
              <a:t>διασφαλίζει</a:t>
            </a:r>
            <a:r>
              <a:rPr lang="el-GR" sz="2200" dirty="0"/>
              <a:t> την τήρηση του κανονισμού (ΕΕ) αριθ. 165/2014 καθώς και του κεφαλαίου ΙΙ του Κανονισμού (ΕΚ) αριθ. 561/2006.</a:t>
            </a:r>
            <a:endParaRPr lang="en-US" sz="2200" dirty="0"/>
          </a:p>
          <a:p>
            <a:endParaRPr lang="en-US" sz="2200" dirty="0"/>
          </a:p>
          <a:p>
            <a:r>
              <a:rPr lang="el-GR" sz="2200" dirty="0"/>
              <a:t>Η </a:t>
            </a:r>
            <a:r>
              <a:rPr lang="el-GR" sz="2200" dirty="0">
                <a:solidFill>
                  <a:srgbClr val="FFC000"/>
                </a:solidFill>
              </a:rPr>
              <a:t>επιχείρηση</a:t>
            </a:r>
            <a:r>
              <a:rPr lang="el-GR" sz="2200" dirty="0"/>
              <a:t> μεταφορών </a:t>
            </a:r>
            <a:r>
              <a:rPr lang="el-GR" sz="2200" dirty="0">
                <a:solidFill>
                  <a:srgbClr val="FFFF00"/>
                </a:solidFill>
              </a:rPr>
              <a:t>είναι υπεύθυνη για τις παραβάσεις που διαπράττονται από οδηγούς της επιχείρησης</a:t>
            </a:r>
            <a:r>
              <a:rPr lang="el-GR" sz="2200" dirty="0"/>
              <a:t>, ακόμη και όταν η παράβαση έχει διαπραχθεί στο έδαφος άλλου κράτους μέλους ή τρίτης χώρας. </a:t>
            </a:r>
          </a:p>
          <a:p>
            <a:r>
              <a:rPr lang="el-GR" sz="2200" dirty="0"/>
              <a:t>Τα κράτη μέλη δύνανται να εξετάζουν οποιοδήποτε στοιχείο που ενδέχεται να αποδεικνύει ότι η επιχείρηση μεταφορών δεν μπορεί να θεωρηθεί υπεύθυνη για τη διαπραχθείσα παράβαση. </a:t>
            </a:r>
            <a:endParaRPr lang="en-US" sz="2200" dirty="0"/>
          </a:p>
          <a:p>
            <a:endParaRPr lang="en-US" sz="2200" dirty="0"/>
          </a:p>
          <a:p>
            <a:endParaRPr lang="en-US" sz="2200" dirty="0"/>
          </a:p>
        </p:txBody>
      </p:sp>
      <p:sp>
        <p:nvSpPr>
          <p:cNvPr id="4" name="TextBox 3">
            <a:extLst>
              <a:ext uri="{FF2B5EF4-FFF2-40B4-BE49-F238E27FC236}">
                <a16:creationId xmlns:a16="http://schemas.microsoft.com/office/drawing/2014/main" xmlns="" id="{F900E205-F652-4F62-BF2C-073971057DF2}"/>
              </a:ext>
            </a:extLst>
          </p:cNvPr>
          <p:cNvSpPr txBox="1"/>
          <p:nvPr/>
        </p:nvSpPr>
        <p:spPr>
          <a:xfrm>
            <a:off x="395536" y="472610"/>
            <a:ext cx="4680520" cy="584775"/>
          </a:xfrm>
          <a:prstGeom prst="rect">
            <a:avLst/>
          </a:prstGeom>
          <a:noFill/>
        </p:spPr>
        <p:txBody>
          <a:bodyPr wrap="square" rtlCol="0">
            <a:spAutoFit/>
          </a:bodyPr>
          <a:lstStyle/>
          <a:p>
            <a:r>
              <a:rPr lang="el-GR" sz="3200" b="1" dirty="0">
                <a:solidFill>
                  <a:schemeClr val="accent4">
                    <a:lumMod val="60000"/>
                    <a:lumOff val="40000"/>
                  </a:schemeClr>
                </a:solidFill>
              </a:rPr>
              <a:t>Η ΕΠΙΧΕΙΡΗΣΗ…</a:t>
            </a:r>
          </a:p>
        </p:txBody>
      </p:sp>
    </p:spTree>
    <p:extLst>
      <p:ext uri="{BB962C8B-B14F-4D97-AF65-F5344CB8AC3E}">
        <p14:creationId xmlns:p14="http://schemas.microsoft.com/office/powerpoint/2010/main" xmlns="" val="5711610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7497" y="1484784"/>
            <a:ext cx="8072494" cy="4339650"/>
          </a:xfrm>
          <a:prstGeom prst="rect">
            <a:avLst/>
          </a:prstGeom>
        </p:spPr>
        <p:txBody>
          <a:bodyPr wrap="square">
            <a:spAutoFit/>
          </a:bodyPr>
          <a:lstStyle/>
          <a:p>
            <a:r>
              <a:rPr lang="el-GR" sz="2400" dirty="0"/>
              <a:t>Ο οδηγός που απασχολείται ή είναι στη </a:t>
            </a:r>
            <a:r>
              <a:rPr lang="el-GR" sz="2400" dirty="0">
                <a:solidFill>
                  <a:srgbClr val="FFFF00"/>
                </a:solidFill>
              </a:rPr>
              <a:t>διάθεση περισσοτέρων της μιας επιχειρήσεων </a:t>
            </a:r>
            <a:r>
              <a:rPr lang="el-GR" sz="2400" dirty="0"/>
              <a:t>μεταφορών υποχρεούται να παρέχει σε </a:t>
            </a:r>
            <a:r>
              <a:rPr lang="el-GR" sz="2400" dirty="0">
                <a:solidFill>
                  <a:srgbClr val="FFC000"/>
                </a:solidFill>
              </a:rPr>
              <a:t>κάθε επιχείρηση </a:t>
            </a:r>
            <a:r>
              <a:rPr lang="el-GR" sz="2400" dirty="0"/>
              <a:t>επαρκείς πληροφορίες ώστε να καθίσταται δυνατή η </a:t>
            </a:r>
            <a:r>
              <a:rPr lang="el-GR" sz="2400" dirty="0">
                <a:solidFill>
                  <a:srgbClr val="FFC000"/>
                </a:solidFill>
              </a:rPr>
              <a:t>συμμόρφωσή τους </a:t>
            </a:r>
            <a:r>
              <a:rPr lang="el-GR" sz="2400" dirty="0"/>
              <a:t>με το κεφάλαιο ΙΙ του Κανονισμού (ΕΚ) αριθ. 561/2006</a:t>
            </a:r>
          </a:p>
          <a:p>
            <a:endParaRPr lang="el-GR" sz="2400" dirty="0"/>
          </a:p>
          <a:p>
            <a:r>
              <a:rPr lang="el-GR" sz="2400" dirty="0"/>
              <a:t>Οι επιχειρήσεις </a:t>
            </a:r>
            <a:r>
              <a:rPr lang="el-GR" sz="2400" dirty="0">
                <a:solidFill>
                  <a:srgbClr val="FFFF00"/>
                </a:solidFill>
              </a:rPr>
              <a:t>εξασφαλίζουν</a:t>
            </a:r>
            <a:r>
              <a:rPr lang="el-GR" sz="2400" dirty="0"/>
              <a:t> ότι τα </a:t>
            </a:r>
            <a:r>
              <a:rPr lang="el-GR" sz="2400" dirty="0" err="1"/>
              <a:t>συμβατικώς</a:t>
            </a:r>
            <a:r>
              <a:rPr lang="el-GR" sz="2400" dirty="0"/>
              <a:t> συμφωνούμενα </a:t>
            </a:r>
            <a:r>
              <a:rPr lang="el-GR" sz="2400" dirty="0">
                <a:solidFill>
                  <a:srgbClr val="FFFF00"/>
                </a:solidFill>
              </a:rPr>
              <a:t>ωράρια δρομολογίων</a:t>
            </a:r>
            <a:r>
              <a:rPr lang="el-GR" sz="2400" dirty="0"/>
              <a:t> πληρούν τον Κανονισμό (ΕΚ) αριθ. 561/2006</a:t>
            </a:r>
            <a:endParaRPr lang="en-US" sz="2400" dirty="0"/>
          </a:p>
          <a:p>
            <a:endParaRPr lang="el-GR" dirty="0"/>
          </a:p>
          <a:p>
            <a:endParaRPr lang="el-GR" dirty="0"/>
          </a:p>
        </p:txBody>
      </p:sp>
      <p:sp>
        <p:nvSpPr>
          <p:cNvPr id="4" name="TextBox 3">
            <a:extLst>
              <a:ext uri="{FF2B5EF4-FFF2-40B4-BE49-F238E27FC236}">
                <a16:creationId xmlns:a16="http://schemas.microsoft.com/office/drawing/2014/main" xmlns="" id="{99E2FF76-97BB-4750-A167-36B880FB5166}"/>
              </a:ext>
            </a:extLst>
          </p:cNvPr>
          <p:cNvSpPr txBox="1"/>
          <p:nvPr/>
        </p:nvSpPr>
        <p:spPr>
          <a:xfrm>
            <a:off x="535753" y="645363"/>
            <a:ext cx="4680520" cy="584775"/>
          </a:xfrm>
          <a:prstGeom prst="rect">
            <a:avLst/>
          </a:prstGeom>
          <a:noFill/>
        </p:spPr>
        <p:txBody>
          <a:bodyPr wrap="square" rtlCol="0">
            <a:spAutoFit/>
          </a:bodyPr>
          <a:lstStyle/>
          <a:p>
            <a:r>
              <a:rPr lang="el-GR" sz="3200" b="1" dirty="0">
                <a:solidFill>
                  <a:schemeClr val="accent4">
                    <a:lumMod val="60000"/>
                    <a:lumOff val="40000"/>
                  </a:schemeClr>
                </a:solidFill>
              </a:rPr>
              <a:t>Η ΕΠΙΧΕΙΡΗΣΗ…</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p14="http://schemas.microsoft.com/office/powerpoint/2010/main" xmlns="" Requires="p14">
          <p:contentPart p14:bwMode="auto" r:id="rId2">
            <p14:nvContentPartPr>
              <p14:cNvPr id="126" name="Ink 126">
                <a:extLst>
                  <a:ext uri="{FF2B5EF4-FFF2-40B4-BE49-F238E27FC236}">
                    <a16:creationId xmlns:a16="http://schemas.microsoft.com/office/drawing/2014/main" id="{156E0A40-6F97-4B4E-927A-670574645825}"/>
                  </a:ext>
                </a:extLst>
              </p14:cNvPr>
              <p14:cNvContentPartPr/>
              <p14:nvPr/>
            </p14:nvContentPartPr>
            <p14:xfrm>
              <a:off x="4635342" y="1650783"/>
              <a:ext cx="8640" cy="11880"/>
            </p14:xfrm>
          </p:contentPart>
        </mc:Choice>
        <mc:Fallback>
          <p:pic>
            <p:nvPicPr>
              <p:cNvPr id="126" name="Ink 126">
                <a:extLst>
                  <a:ext uri="{FF2B5EF4-FFF2-40B4-BE49-F238E27FC236}">
                    <a16:creationId xmlns:a16="http://schemas.microsoft.com/office/drawing/2014/main" xmlns="" xmlns:p14="http://schemas.microsoft.com/office/powerpoint/2010/main" id="{156E0A40-6F97-4B4E-927A-670574645825}"/>
                  </a:ext>
                </a:extLst>
              </p:cNvPr>
              <p:cNvPicPr/>
              <p:nvPr/>
            </p:nvPicPr>
            <p:blipFill>
              <a:blip r:embed="rId3"/>
              <a:stretch>
                <a:fillRect/>
              </a:stretch>
            </p:blipFill>
            <p:spPr>
              <a:xfrm>
                <a:off x="4620222" y="1635663"/>
                <a:ext cx="39240" cy="42480"/>
              </a:xfrm>
              <a:prstGeom prst="rect">
                <a:avLst/>
              </a:prstGeom>
            </p:spPr>
          </p:pic>
        </mc:Fallback>
      </mc:AlternateContent>
      <p:sp>
        <p:nvSpPr>
          <p:cNvPr id="3" name="TextBox 2"/>
          <p:cNvSpPr txBox="1"/>
          <p:nvPr/>
        </p:nvSpPr>
        <p:spPr>
          <a:xfrm>
            <a:off x="2714612" y="3571876"/>
            <a:ext cx="5500726" cy="646331"/>
          </a:xfrm>
          <a:prstGeom prst="rect">
            <a:avLst/>
          </a:prstGeom>
          <a:noFill/>
        </p:spPr>
        <p:txBody>
          <a:bodyPr wrap="square" rtlCol="0">
            <a:spAutoFit/>
          </a:bodyPr>
          <a:lstStyle/>
          <a:p>
            <a:r>
              <a:rPr lang="el-GR" sz="3600" dirty="0" smtClean="0">
                <a:solidFill>
                  <a:srgbClr val="00B0F0"/>
                </a:solidFill>
              </a:rPr>
              <a:t>Ερωτήσεις…</a:t>
            </a:r>
            <a:endParaRPr lang="en-US" sz="3600" dirty="0">
              <a:solidFill>
                <a:srgbClr val="00B0F0"/>
              </a:solidFill>
            </a:endParaRPr>
          </a:p>
        </p:txBody>
      </p:sp>
    </p:spTree>
    <p:extLst>
      <p:ext uri="{BB962C8B-B14F-4D97-AF65-F5344CB8AC3E}">
        <p14:creationId xmlns:p14="http://schemas.microsoft.com/office/powerpoint/2010/main" xmlns="" val="35222819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CD4379-1863-4040-9292-95F15D6428D4}"/>
              </a:ext>
            </a:extLst>
          </p:cNvPr>
          <p:cNvSpPr>
            <a:spLocks noGrp="1"/>
          </p:cNvSpPr>
          <p:nvPr>
            <p:ph type="title"/>
          </p:nvPr>
        </p:nvSpPr>
        <p:spPr/>
        <p:txBody>
          <a:bodyPr/>
          <a:lstStyle/>
          <a:p>
            <a:pPr algn="ctr"/>
            <a:r>
              <a:rPr lang="el-GR" dirty="0"/>
              <a:t>ΟΧΗΜΑ</a:t>
            </a:r>
            <a:endParaRPr lang="en-US" dirty="0"/>
          </a:p>
        </p:txBody>
      </p:sp>
      <p:sp>
        <p:nvSpPr>
          <p:cNvPr id="3" name="Content Placeholder 2">
            <a:extLst>
              <a:ext uri="{FF2B5EF4-FFF2-40B4-BE49-F238E27FC236}">
                <a16:creationId xmlns:a16="http://schemas.microsoft.com/office/drawing/2014/main" xmlns="" id="{E7EF7C0B-C99A-2F44-AF2F-160608010622}"/>
              </a:ext>
            </a:extLst>
          </p:cNvPr>
          <p:cNvSpPr>
            <a:spLocks noGrp="1"/>
          </p:cNvSpPr>
          <p:nvPr>
            <p:ph idx="1"/>
          </p:nvPr>
        </p:nvSpPr>
        <p:spPr>
          <a:xfrm>
            <a:off x="457200" y="1420813"/>
            <a:ext cx="8229600" cy="5104531"/>
          </a:xfrm>
        </p:spPr>
        <p:txBody>
          <a:bodyPr>
            <a:normAutofit/>
          </a:bodyPr>
          <a:lstStyle/>
          <a:p>
            <a:pPr marL="188913" indent="-6350">
              <a:buFont typeface="Wingdings" pitchFamily="2" charset="2"/>
              <a:buNone/>
              <a:defRPr/>
            </a:pPr>
            <a:r>
              <a:rPr lang="el-GR" sz="3200" dirty="0">
                <a:solidFill>
                  <a:schemeClr val="tx2">
                    <a:lumMod val="50000"/>
                  </a:schemeClr>
                </a:solidFill>
                <a:effectLst>
                  <a:outerShdw blurRad="38100" dist="38100" dir="2700000" algn="tl">
                    <a:srgbClr val="000000"/>
                  </a:outerShdw>
                </a:effectLst>
              </a:rPr>
              <a:t>οχήματα οδικής μεταφοράς </a:t>
            </a:r>
            <a:endParaRPr lang="en-US" sz="3200" dirty="0">
              <a:solidFill>
                <a:schemeClr val="tx2">
                  <a:lumMod val="50000"/>
                </a:schemeClr>
              </a:solidFill>
              <a:effectLst>
                <a:outerShdw blurRad="38100" dist="38100" dir="2700000" algn="tl">
                  <a:srgbClr val="000000"/>
                </a:outerShdw>
              </a:effectLst>
            </a:endParaRPr>
          </a:p>
          <a:p>
            <a:pPr marL="188913" indent="-6350">
              <a:buFont typeface="Wingdings" pitchFamily="2" charset="2"/>
              <a:buNone/>
              <a:defRPr/>
            </a:pPr>
            <a:r>
              <a:rPr lang="en-US" dirty="0">
                <a:effectLst>
                  <a:outerShdw blurRad="38100" dist="38100" dir="2700000" algn="tl">
                    <a:srgbClr val="000000"/>
                  </a:outerShdw>
                </a:effectLst>
              </a:rPr>
              <a:t>    </a:t>
            </a:r>
            <a:r>
              <a:rPr lang="el-GR" sz="3200" dirty="0">
                <a:solidFill>
                  <a:srgbClr val="FFFF00"/>
                </a:solidFill>
                <a:effectLst>
                  <a:outerShdw blurRad="38100" dist="38100" dir="2700000" algn="tl">
                    <a:srgbClr val="000000"/>
                  </a:outerShdw>
                </a:effectLst>
              </a:rPr>
              <a:t>επιβατών</a:t>
            </a:r>
          </a:p>
          <a:p>
            <a:pPr marL="188913" indent="-6350">
              <a:buFont typeface="Wingdings" pitchFamily="2" charset="2"/>
              <a:buNone/>
              <a:defRPr/>
            </a:pPr>
            <a:r>
              <a:rPr lang="el-GR" sz="3200" dirty="0">
                <a:effectLst>
                  <a:outerShdw blurRad="38100" dist="38100" dir="2700000" algn="tl">
                    <a:srgbClr val="000000"/>
                  </a:outerShdw>
                </a:effectLst>
              </a:rPr>
              <a:t> </a:t>
            </a:r>
            <a:r>
              <a:rPr lang="en-US" sz="3200" dirty="0">
                <a:effectLst>
                  <a:outerShdw blurRad="38100" dist="38100" dir="2700000" algn="tl">
                    <a:srgbClr val="000000"/>
                  </a:outerShdw>
                </a:effectLst>
              </a:rPr>
              <a:t>       </a:t>
            </a:r>
            <a:r>
              <a:rPr lang="el-GR" sz="3200" dirty="0">
                <a:effectLst>
                  <a:outerShdw blurRad="38100" dist="38100" dir="2700000" algn="tl">
                    <a:srgbClr val="000000"/>
                  </a:outerShdw>
                </a:effectLst>
              </a:rPr>
              <a:t>άνω των 8 θέσεων</a:t>
            </a:r>
          </a:p>
          <a:p>
            <a:pPr marL="188913" indent="-6350">
              <a:buFont typeface="Wingdings" pitchFamily="2" charset="2"/>
              <a:buNone/>
              <a:defRPr/>
            </a:pPr>
            <a:endParaRPr lang="el-GR" dirty="0">
              <a:effectLst>
                <a:outerShdw blurRad="38100" dist="38100" dir="2700000" algn="tl">
                  <a:srgbClr val="000000"/>
                </a:outerShdw>
              </a:effectLst>
            </a:endParaRPr>
          </a:p>
          <a:p>
            <a:pPr marL="188913" indent="-6350">
              <a:buFont typeface="Wingdings" pitchFamily="2" charset="2"/>
              <a:buNone/>
              <a:defRPr/>
            </a:pPr>
            <a:r>
              <a:rPr lang="en-US" sz="3200" dirty="0">
                <a:effectLst>
                  <a:outerShdw blurRad="38100" dist="38100" dir="2700000" algn="tl">
                    <a:srgbClr val="000000"/>
                  </a:outerShdw>
                </a:effectLst>
              </a:rPr>
              <a:t>    </a:t>
            </a:r>
            <a:r>
              <a:rPr lang="el-GR" sz="3200" dirty="0">
                <a:solidFill>
                  <a:srgbClr val="FFFF00"/>
                </a:solidFill>
                <a:effectLst>
                  <a:outerShdw blurRad="38100" dist="38100" dir="2700000" algn="tl">
                    <a:srgbClr val="000000"/>
                  </a:outerShdw>
                </a:effectLst>
              </a:rPr>
              <a:t>εμπορευμάτων </a:t>
            </a:r>
          </a:p>
          <a:p>
            <a:pPr marL="188913" indent="-6350">
              <a:buFont typeface="Wingdings" pitchFamily="2" charset="2"/>
              <a:buNone/>
              <a:defRPr/>
            </a:pPr>
            <a:r>
              <a:rPr lang="el-GR" sz="3200" dirty="0">
                <a:effectLst>
                  <a:outerShdw blurRad="38100" dist="38100" dir="2700000" algn="tl">
                    <a:srgbClr val="000000"/>
                  </a:outerShdw>
                </a:effectLst>
              </a:rPr>
              <a:t>		</a:t>
            </a:r>
            <a:r>
              <a:rPr lang="en-US" sz="3200" dirty="0">
                <a:effectLst>
                  <a:outerShdw blurRad="38100" dist="38100" dir="2700000" algn="tl">
                    <a:srgbClr val="000000"/>
                  </a:outerShdw>
                </a:effectLst>
              </a:rPr>
              <a:t> </a:t>
            </a:r>
            <a:r>
              <a:rPr lang="el-GR" sz="3200" dirty="0">
                <a:effectLst>
                  <a:outerShdw blurRad="38100" dist="38100" dir="2700000" algn="tl">
                    <a:srgbClr val="000000"/>
                  </a:outerShdw>
                </a:effectLst>
              </a:rPr>
              <a:t>με μέγιστο επιτρεπόμενο βάρος άνω</a:t>
            </a:r>
            <a:endParaRPr lang="en-US" sz="3200" dirty="0">
              <a:effectLst>
                <a:outerShdw blurRad="38100" dist="38100" dir="2700000" algn="tl">
                  <a:srgbClr val="000000"/>
                </a:outerShdw>
              </a:effectLst>
            </a:endParaRPr>
          </a:p>
          <a:p>
            <a:pPr marL="188913" indent="-6350">
              <a:buFont typeface="Wingdings" pitchFamily="2" charset="2"/>
              <a:buNone/>
              <a:defRPr/>
            </a:pPr>
            <a:r>
              <a:rPr lang="en-US" dirty="0">
                <a:effectLst>
                  <a:outerShdw blurRad="38100" dist="38100" dir="2700000" algn="tl">
                    <a:srgbClr val="000000"/>
                  </a:outerShdw>
                </a:effectLst>
              </a:rPr>
              <a:t>        </a:t>
            </a:r>
            <a:r>
              <a:rPr lang="el-GR" dirty="0">
                <a:effectLst>
                  <a:outerShdw blurRad="38100" dist="38100" dir="2700000" algn="tl">
                    <a:srgbClr val="000000"/>
                  </a:outerShdw>
                </a:effectLst>
              </a:rPr>
              <a:t>των</a:t>
            </a:r>
            <a:r>
              <a:rPr lang="en-US" sz="3200" dirty="0">
                <a:effectLst>
                  <a:outerShdw blurRad="38100" dist="38100" dir="2700000" algn="tl">
                    <a:srgbClr val="000000"/>
                  </a:outerShdw>
                </a:effectLst>
              </a:rPr>
              <a:t> </a:t>
            </a:r>
            <a:r>
              <a:rPr lang="el-GR" sz="3200" dirty="0">
                <a:effectLst>
                  <a:outerShdw blurRad="38100" dist="38100" dir="2700000" algn="tl">
                    <a:srgbClr val="000000"/>
                  </a:outerShdw>
                </a:effectLst>
              </a:rPr>
              <a:t>3500 </a:t>
            </a:r>
            <a:r>
              <a:rPr lang="en-US" sz="3200" dirty="0">
                <a:effectLst>
                  <a:outerShdw blurRad="38100" dist="38100" dir="2700000" algn="tl">
                    <a:srgbClr val="000000"/>
                  </a:outerShdw>
                </a:effectLst>
              </a:rPr>
              <a:t>kg</a:t>
            </a:r>
          </a:p>
          <a:p>
            <a:pPr marL="188913" indent="-6350">
              <a:buFont typeface="Wingdings" pitchFamily="2" charset="2"/>
              <a:buNone/>
              <a:defRPr/>
            </a:pPr>
            <a:endParaRPr lang="en-US" dirty="0"/>
          </a:p>
        </p:txBody>
      </p:sp>
      <mc:AlternateContent xmlns:mc="http://schemas.openxmlformats.org/markup-compatibility/2006">
        <mc:Choice xmlns:p14="http://schemas.microsoft.com/office/powerpoint/2010/main" xmlns="" Requires="p14">
          <p:contentPart p14:bwMode="auto" r:id="rId2">
            <p14:nvContentPartPr>
              <p14:cNvPr id="4" name="Ink 3">
                <a:extLst>
                  <a:ext uri="{FF2B5EF4-FFF2-40B4-BE49-F238E27FC236}">
                    <a16:creationId xmlns:a16="http://schemas.microsoft.com/office/drawing/2014/main" id="{F4DF130F-2EA5-5344-9CE0-4EB9F4F4E832}"/>
                  </a:ext>
                </a:extLst>
              </p14:cNvPr>
              <p14:cNvContentPartPr/>
              <p14:nvPr/>
            </p14:nvContentPartPr>
            <p14:xfrm>
              <a:off x="1442862" y="2314727"/>
              <a:ext cx="11880" cy="87120"/>
            </p14:xfrm>
          </p:contentPart>
        </mc:Choice>
        <mc:Fallback>
          <p:pic>
            <p:nvPicPr>
              <p:cNvPr id="4" name="Ink 3">
                <a:extLst>
                  <a:ext uri="{FF2B5EF4-FFF2-40B4-BE49-F238E27FC236}">
                    <a16:creationId xmlns:a16="http://schemas.microsoft.com/office/drawing/2014/main" xmlns="" xmlns:p14="http://schemas.microsoft.com/office/powerpoint/2010/main" id="{F4DF130F-2EA5-5344-9CE0-4EB9F4F4E832}"/>
                  </a:ext>
                </a:extLst>
              </p:cNvPr>
              <p:cNvPicPr/>
              <p:nvPr/>
            </p:nvPicPr>
            <p:blipFill>
              <a:blip r:embed="rId3"/>
              <a:stretch>
                <a:fillRect/>
              </a:stretch>
            </p:blipFill>
            <p:spPr>
              <a:xfrm>
                <a:off x="1443222" y="2314727"/>
                <a:ext cx="11520" cy="867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4">
            <p14:nvContentPartPr>
              <p14:cNvPr id="5" name="Ink 4">
                <a:extLst>
                  <a:ext uri="{FF2B5EF4-FFF2-40B4-BE49-F238E27FC236}">
                    <a16:creationId xmlns:a16="http://schemas.microsoft.com/office/drawing/2014/main" id="{222B30D1-11DA-3E4F-A69B-9B27621A50B5}"/>
                  </a:ext>
                </a:extLst>
              </p14:cNvPr>
              <p14:cNvContentPartPr/>
              <p14:nvPr/>
            </p14:nvContentPartPr>
            <p14:xfrm>
              <a:off x="1489302" y="3088367"/>
              <a:ext cx="46440" cy="6120"/>
            </p14:xfrm>
          </p:contentPart>
        </mc:Choice>
        <mc:Fallback>
          <p:pic>
            <p:nvPicPr>
              <p:cNvPr id="5" name="Ink 4">
                <a:extLst>
                  <a:ext uri="{FF2B5EF4-FFF2-40B4-BE49-F238E27FC236}">
                    <a16:creationId xmlns:a16="http://schemas.microsoft.com/office/drawing/2014/main" xmlns="" xmlns:p14="http://schemas.microsoft.com/office/powerpoint/2010/main" id="{222B30D1-11DA-3E4F-A69B-9B27621A50B5}"/>
                  </a:ext>
                </a:extLst>
              </p:cNvPr>
              <p:cNvPicPr/>
              <p:nvPr/>
            </p:nvPicPr>
            <p:blipFill>
              <a:blip r:embed="rId5"/>
              <a:stretch>
                <a:fillRect/>
              </a:stretch>
            </p:blipFill>
            <p:spPr>
              <a:xfrm>
                <a:off x="1473822" y="3072887"/>
                <a:ext cx="77040" cy="36720"/>
              </a:xfrm>
              <a:prstGeom prst="rect">
                <a:avLst/>
              </a:prstGeom>
            </p:spPr>
          </p:pic>
        </mc:Fallback>
      </mc:AlternateContent>
      <mc:AlternateContent xmlns:mc="http://schemas.openxmlformats.org/markup-compatibility/2006">
        <mc:Choice xmlns:p14="http://schemas.microsoft.com/office/powerpoint/2010/main" xmlns="" Requires="p14">
          <p:contentPart p14:bwMode="auto" r:id="rId6">
            <p14:nvContentPartPr>
              <p14:cNvPr id="6" name="Ink 5">
                <a:extLst>
                  <a:ext uri="{FF2B5EF4-FFF2-40B4-BE49-F238E27FC236}">
                    <a16:creationId xmlns:a16="http://schemas.microsoft.com/office/drawing/2014/main" id="{8DDE3F0E-07B4-2F46-8F5D-CF7B03CBE44D}"/>
                  </a:ext>
                </a:extLst>
              </p14:cNvPr>
              <p14:cNvContentPartPr/>
              <p14:nvPr/>
            </p14:nvContentPartPr>
            <p14:xfrm>
              <a:off x="1468782" y="3024647"/>
              <a:ext cx="26640" cy="11880"/>
            </p14:xfrm>
          </p:contentPart>
        </mc:Choice>
        <mc:Fallback>
          <p:pic>
            <p:nvPicPr>
              <p:cNvPr id="6" name="Ink 5">
                <a:extLst>
                  <a:ext uri="{FF2B5EF4-FFF2-40B4-BE49-F238E27FC236}">
                    <a16:creationId xmlns:a16="http://schemas.microsoft.com/office/drawing/2014/main" xmlns="" xmlns:p14="http://schemas.microsoft.com/office/powerpoint/2010/main" id="{8DDE3F0E-07B4-2F46-8F5D-CF7B03CBE44D}"/>
                  </a:ext>
                </a:extLst>
              </p:cNvPr>
              <p:cNvPicPr/>
              <p:nvPr/>
            </p:nvPicPr>
            <p:blipFill>
              <a:blip r:embed="rId7"/>
              <a:stretch>
                <a:fillRect/>
              </a:stretch>
            </p:blipFill>
            <p:spPr>
              <a:xfrm>
                <a:off x="1453302" y="3009527"/>
                <a:ext cx="57240" cy="42480"/>
              </a:xfrm>
              <a:prstGeom prst="rect">
                <a:avLst/>
              </a:prstGeom>
            </p:spPr>
          </p:pic>
        </mc:Fallback>
      </mc:AlternateContent>
    </p:spTree>
    <p:extLst>
      <p:ext uri="{BB962C8B-B14F-4D97-AF65-F5344CB8AC3E}">
        <p14:creationId xmlns:p14="http://schemas.microsoft.com/office/powerpoint/2010/main" xmlns="" val="2634594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idx="4294967295"/>
          </p:nvPr>
        </p:nvSpPr>
        <p:spPr>
          <a:xfrm>
            <a:off x="0" y="277813"/>
            <a:ext cx="8229600" cy="1143000"/>
          </a:xfrm>
        </p:spPr>
        <p:txBody>
          <a:bodyPr/>
          <a:lstStyle/>
          <a:p>
            <a:pPr algn="ctr" eaLnBrk="1" hangingPunct="1">
              <a:defRPr/>
            </a:pPr>
            <a:r>
              <a:rPr lang="el-GR" dirty="0">
                <a:effectLst>
                  <a:outerShdw blurRad="38100" dist="38100" dir="2700000" algn="tl">
                    <a:srgbClr val="000000"/>
                  </a:outerShdw>
                </a:effectLst>
              </a:rPr>
              <a:t>ΟΔΗΓΟΣ</a:t>
            </a:r>
          </a:p>
        </p:txBody>
      </p:sp>
      <p:sp>
        <p:nvSpPr>
          <p:cNvPr id="135171" name="Rectangle 3"/>
          <p:cNvSpPr>
            <a:spLocks noGrp="1" noChangeArrowheads="1"/>
          </p:cNvSpPr>
          <p:nvPr>
            <p:ph type="body" idx="4294967295"/>
          </p:nvPr>
        </p:nvSpPr>
        <p:spPr>
          <a:xfrm>
            <a:off x="0" y="1600200"/>
            <a:ext cx="8229600" cy="4530725"/>
          </a:xfrm>
        </p:spPr>
        <p:txBody>
          <a:bodyPr/>
          <a:lstStyle/>
          <a:p>
            <a:pPr indent="14288" algn="ctr" eaLnBrk="1" hangingPunct="1">
              <a:buFont typeface="Wingdings" pitchFamily="2" charset="2"/>
              <a:buNone/>
              <a:defRPr/>
            </a:pPr>
            <a:endParaRPr lang="el-GR" dirty="0">
              <a:effectLst>
                <a:outerShdw blurRad="38100" dist="38100" dir="2700000" algn="tl">
                  <a:srgbClr val="000000"/>
                </a:outerShdw>
              </a:effectLst>
              <a:latin typeface="AdvTTd832f767+03" charset="-95"/>
            </a:endParaRPr>
          </a:p>
          <a:p>
            <a:pPr indent="14288" algn="ctr" eaLnBrk="1" hangingPunct="1">
              <a:buFont typeface="Wingdings" pitchFamily="2" charset="2"/>
              <a:buNone/>
              <a:defRPr/>
            </a:pPr>
            <a:r>
              <a:rPr lang="el-GR" dirty="0">
                <a:effectLst>
                  <a:outerShdw blurRad="38100" dist="38100" dir="2700000" algn="tl">
                    <a:srgbClr val="000000"/>
                  </a:outerShdw>
                </a:effectLst>
                <a:latin typeface="AdvTTd832f767+03" charset="-95"/>
              </a:rPr>
              <a:t>κάθε πρόσωπο που οδηγεί το όχημα</a:t>
            </a:r>
            <a:r>
              <a:rPr lang="el-GR" dirty="0">
                <a:effectLst>
                  <a:outerShdw blurRad="38100" dist="38100" dir="2700000" algn="tl">
                    <a:srgbClr val="000000"/>
                  </a:outerShdw>
                </a:effectLst>
                <a:latin typeface="AdvTTd832f767" charset="0"/>
              </a:rPr>
              <a:t>,</a:t>
            </a:r>
            <a:r>
              <a:rPr lang="el-GR" dirty="0">
                <a:effectLst>
                  <a:outerShdw blurRad="38100" dist="38100" dir="2700000" algn="tl">
                    <a:srgbClr val="000000"/>
                  </a:outerShdw>
                </a:effectLst>
              </a:rPr>
              <a:t> </a:t>
            </a:r>
            <a:r>
              <a:rPr lang="el-GR" dirty="0">
                <a:solidFill>
                  <a:srgbClr val="FFFF00"/>
                </a:solidFill>
                <a:effectLst>
                  <a:outerShdw blurRad="38100" dist="38100" dir="2700000" algn="tl">
                    <a:srgbClr val="000000"/>
                  </a:outerShdw>
                </a:effectLst>
                <a:latin typeface="AdvTTd832f767+03" charset="-95"/>
              </a:rPr>
              <a:t>ακόμη και για βραχύ χρονικό διάστημα</a:t>
            </a:r>
            <a:r>
              <a:rPr lang="el-GR" dirty="0">
                <a:effectLst>
                  <a:outerShdw blurRad="38100" dist="38100" dir="2700000" algn="tl">
                    <a:srgbClr val="000000"/>
                  </a:outerShdw>
                </a:effectLst>
                <a:latin typeface="AdvTTd832f767" charset="0"/>
              </a:rPr>
              <a:t>, </a:t>
            </a:r>
            <a:endParaRPr lang="el-GR" dirty="0">
              <a:effectLst>
                <a:outerShdw blurRad="38100" dist="38100" dir="2700000" algn="tl">
                  <a:srgbClr val="000000"/>
                </a:outerShdw>
              </a:effectLst>
            </a:endParaRPr>
          </a:p>
          <a:p>
            <a:pPr indent="14288" algn="ctr" eaLnBrk="1" hangingPunct="1">
              <a:buFont typeface="Wingdings" pitchFamily="2" charset="2"/>
              <a:buNone/>
              <a:defRPr/>
            </a:pPr>
            <a:r>
              <a:rPr lang="el-GR" dirty="0">
                <a:effectLst>
                  <a:outerShdw blurRad="38100" dist="38100" dir="2700000" algn="tl">
                    <a:srgbClr val="000000"/>
                  </a:outerShdw>
                </a:effectLst>
                <a:latin typeface="AdvTTd832f767+03" charset="-95"/>
              </a:rPr>
              <a:t>ή που </a:t>
            </a:r>
          </a:p>
          <a:p>
            <a:pPr indent="14288" algn="ctr" eaLnBrk="1" hangingPunct="1">
              <a:buFont typeface="Wingdings" pitchFamily="2" charset="2"/>
              <a:buNone/>
              <a:defRPr/>
            </a:pPr>
            <a:r>
              <a:rPr lang="el-GR" dirty="0">
                <a:effectLst>
                  <a:outerShdw blurRad="38100" dist="38100" dir="2700000" algn="tl">
                    <a:srgbClr val="000000"/>
                  </a:outerShdw>
                </a:effectLst>
                <a:latin typeface="AdvTTd832f767+03" charset="-95"/>
              </a:rPr>
              <a:t>μεταφέρεται με το όχημα για να το οδηγήσει</a:t>
            </a:r>
            <a:r>
              <a:rPr lang="el-GR" dirty="0">
                <a:effectLst>
                  <a:outerShdw blurRad="38100" dist="38100" dir="2700000" algn="tl">
                    <a:srgbClr val="000000"/>
                  </a:outerShdw>
                </a:effectLst>
                <a:latin typeface="AdvTTd832f767" charset="0"/>
              </a:rPr>
              <a:t>, </a:t>
            </a:r>
            <a:r>
              <a:rPr lang="el-GR" dirty="0">
                <a:effectLst>
                  <a:outerShdw blurRad="38100" dist="38100" dir="2700000" algn="tl">
                    <a:srgbClr val="000000"/>
                  </a:outerShdw>
                </a:effectLst>
                <a:latin typeface="AdvTTd832f767+03" charset="-95"/>
              </a:rPr>
              <a:t>ως μέρος των καθηκόντων του</a:t>
            </a:r>
            <a:r>
              <a:rPr lang="el-GR" dirty="0">
                <a:effectLst>
                  <a:outerShdw blurRad="38100" dist="38100" dir="2700000" algn="tl">
                    <a:srgbClr val="000000"/>
                  </a:outerShdw>
                </a:effectLst>
                <a:latin typeface="AdvTTd832f767" charset="0"/>
              </a:rPr>
              <a:t>,</a:t>
            </a:r>
            <a:r>
              <a:rPr lang="el-GR" dirty="0">
                <a:effectLst>
                  <a:outerShdw blurRad="38100" dist="38100" dir="2700000" algn="tl">
                    <a:srgbClr val="000000"/>
                  </a:outerShdw>
                </a:effectLst>
              </a:rPr>
              <a:t> </a:t>
            </a:r>
            <a:r>
              <a:rPr lang="el-GR" dirty="0">
                <a:effectLst>
                  <a:outerShdw blurRad="38100" dist="38100" dir="2700000" algn="tl">
                    <a:srgbClr val="000000"/>
                  </a:outerShdw>
                </a:effectLst>
                <a:latin typeface="AdvTTd832f767+03" charset="-95"/>
              </a:rPr>
              <a:t>αν παραστεί ανάγκη·</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CD9A62-F667-C64B-A372-EDFD19C8EC1A}"/>
              </a:ext>
            </a:extLst>
          </p:cNvPr>
          <p:cNvSpPr>
            <a:spLocks noGrp="1"/>
          </p:cNvSpPr>
          <p:nvPr>
            <p:ph type="title"/>
          </p:nvPr>
        </p:nvSpPr>
        <p:spPr/>
        <p:txBody>
          <a:bodyPr/>
          <a:lstStyle/>
          <a:p>
            <a:pPr algn="ctr"/>
            <a:r>
              <a:rPr lang="el-GR" dirty="0"/>
              <a:t>ΕΠΙΧΕΙΡΗΣΗ ΜΕΤΑΦΟΡΩΝ</a:t>
            </a:r>
            <a:endParaRPr lang="en-US" dirty="0"/>
          </a:p>
        </p:txBody>
      </p:sp>
      <p:sp>
        <p:nvSpPr>
          <p:cNvPr id="3" name="Content Placeholder 2">
            <a:extLst>
              <a:ext uri="{FF2B5EF4-FFF2-40B4-BE49-F238E27FC236}">
                <a16:creationId xmlns:a16="http://schemas.microsoft.com/office/drawing/2014/main" xmlns="" id="{AACD767B-A022-B54A-94EF-1C86A942E298}"/>
              </a:ext>
            </a:extLst>
          </p:cNvPr>
          <p:cNvSpPr>
            <a:spLocks noGrp="1"/>
          </p:cNvSpPr>
          <p:nvPr>
            <p:ph idx="1"/>
          </p:nvPr>
        </p:nvSpPr>
        <p:spPr>
          <a:xfrm>
            <a:off x="457200" y="1819564"/>
            <a:ext cx="8229600" cy="4530725"/>
          </a:xfrm>
        </p:spPr>
        <p:txBody>
          <a:bodyPr/>
          <a:lstStyle/>
          <a:p>
            <a:pPr marL="411163" indent="-49213">
              <a:buNone/>
            </a:pPr>
            <a:r>
              <a:rPr lang="el-GR" dirty="0" err="1"/>
              <a:t>κάθε</a:t>
            </a:r>
            <a:r>
              <a:rPr lang="el-GR" dirty="0"/>
              <a:t> φυσικό πρόσωπο, νομικό πρόσωπο, ένωση ή ομάδα ατόμων χωρίς νομική προσωπικότητα, </a:t>
            </a:r>
            <a:r>
              <a:rPr lang="el-GR" dirty="0" err="1"/>
              <a:t>κερδοσκοπική</a:t>
            </a:r>
            <a:r>
              <a:rPr lang="el-GR" dirty="0"/>
              <a:t> ή μη, ή κάθε επίσημος φορέας, ο οποίος είτε έχει τη δική του νομική προσωπικότητα είτε εξαρτάται από μια αρχή η οποία έχει νομική προσωπικότητα, </a:t>
            </a:r>
            <a:r>
              <a:rPr lang="el-GR" dirty="0">
                <a:solidFill>
                  <a:srgbClr val="FFFF00"/>
                </a:solidFill>
              </a:rPr>
              <a:t>που εκτελεί οδικές μεταφορές έναντι μίσθωσης ή για ίδιο λογαριασμό</a:t>
            </a:r>
            <a:r>
              <a:rPr lang="el-GR" dirty="0"/>
              <a:t>·</a:t>
            </a:r>
            <a:endParaRPr lang="en-US" dirty="0"/>
          </a:p>
        </p:txBody>
      </p:sp>
    </p:spTree>
    <p:extLst>
      <p:ext uri="{BB962C8B-B14F-4D97-AF65-F5344CB8AC3E}">
        <p14:creationId xmlns:p14="http://schemas.microsoft.com/office/powerpoint/2010/main" xmlns="" val="1963094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xmlns="" id="{CD475900-4A30-4576-B08B-8FAF6FCBA767}"/>
              </a:ext>
            </a:extLst>
          </p:cNvPr>
          <p:cNvSpPr>
            <a:spLocks noGrp="1"/>
          </p:cNvSpPr>
          <p:nvPr>
            <p:ph type="body" idx="1"/>
          </p:nvPr>
        </p:nvSpPr>
        <p:spPr>
          <a:xfrm>
            <a:off x="706902" y="1351672"/>
            <a:ext cx="7609514" cy="4165560"/>
          </a:xfrm>
        </p:spPr>
        <p:txBody>
          <a:bodyPr>
            <a:noAutofit/>
          </a:bodyPr>
          <a:lstStyle/>
          <a:p>
            <a:r>
              <a:rPr lang="el-GR" sz="4000" b="1" dirty="0">
                <a:solidFill>
                  <a:srgbClr val="00B0F0"/>
                </a:solidFill>
              </a:rPr>
              <a:t>ΤΑΧΟΓΡΑΦΟΙ</a:t>
            </a:r>
          </a:p>
          <a:p>
            <a:r>
              <a:rPr lang="el-GR" sz="4000" b="1" dirty="0">
                <a:solidFill>
                  <a:srgbClr val="00B0F0"/>
                </a:solidFill>
              </a:rPr>
              <a:t>	Η ΧΡΗΣΗ ΤΟΥΣ</a:t>
            </a:r>
          </a:p>
          <a:p>
            <a:endParaRPr lang="el-GR" sz="4000" b="1" dirty="0">
              <a:solidFill>
                <a:srgbClr val="00B0F0"/>
              </a:solidFill>
            </a:endParaRPr>
          </a:p>
          <a:p>
            <a:r>
              <a:rPr lang="el-GR" sz="4000" b="1" dirty="0">
                <a:solidFill>
                  <a:srgbClr val="00B0F0"/>
                </a:solidFill>
              </a:rPr>
              <a:t>		και η ΕΠΙΧΕΙΡΗΣΗ</a:t>
            </a:r>
          </a:p>
        </p:txBody>
      </p:sp>
    </p:spTree>
    <p:extLst>
      <p:ext uri="{BB962C8B-B14F-4D97-AF65-F5344CB8AC3E}">
        <p14:creationId xmlns:p14="http://schemas.microsoft.com/office/powerpoint/2010/main" xmlns="" val="40001827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F05A5E-26A5-FE48-8C76-A749E4C51D9C}"/>
              </a:ext>
            </a:extLst>
          </p:cNvPr>
          <p:cNvSpPr>
            <a:spLocks noGrp="1"/>
          </p:cNvSpPr>
          <p:nvPr>
            <p:ph type="title"/>
          </p:nvPr>
        </p:nvSpPr>
        <p:spPr/>
        <p:txBody>
          <a:bodyPr/>
          <a:lstStyle/>
          <a:p>
            <a:pPr algn="ctr"/>
            <a:r>
              <a:rPr lang="el-GR" dirty="0"/>
              <a:t>ΤΑΧΟΓΡΑΦΟΣ</a:t>
            </a:r>
            <a:endParaRPr lang="en-US" dirty="0"/>
          </a:p>
        </p:txBody>
      </p:sp>
      <p:sp>
        <p:nvSpPr>
          <p:cNvPr id="5" name="Content Placeholder 2">
            <a:extLst>
              <a:ext uri="{FF2B5EF4-FFF2-40B4-BE49-F238E27FC236}">
                <a16:creationId xmlns:a16="http://schemas.microsoft.com/office/drawing/2014/main" xmlns="" id="{CA959DC4-B0F8-9445-B071-C0AB633F39E8}"/>
              </a:ext>
            </a:extLst>
          </p:cNvPr>
          <p:cNvSpPr txBox="1">
            <a:spLocks noGrp="1"/>
          </p:cNvSpPr>
          <p:nvPr>
            <p:ph idx="1"/>
          </p:nvPr>
        </p:nvSpPr>
        <p:spPr bwMode="auto">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90000"/>
              <a:buFont typeface="Wingdings" pitchFamily="2" charset="2"/>
              <a:buBlip>
                <a:blip r:embed="rId2"/>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3"/>
              </a:buBlip>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mn-lt"/>
                <a:cs typeface="+mn-cs"/>
              </a:defRPr>
            </a:lvl5pPr>
            <a:lvl6pPr marL="2514600" indent="-228600" algn="l" rtl="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mn-lt"/>
                <a:cs typeface="+mn-cs"/>
              </a:defRPr>
            </a:lvl6pPr>
            <a:lvl7pPr marL="2971800" indent="-228600" algn="l" rtl="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mn-lt"/>
                <a:cs typeface="+mn-cs"/>
              </a:defRPr>
            </a:lvl7pPr>
            <a:lvl8pPr marL="3429000" indent="-228600" algn="l" rtl="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mn-lt"/>
                <a:cs typeface="+mn-cs"/>
              </a:defRPr>
            </a:lvl8pPr>
            <a:lvl9pPr marL="3886200" indent="-228600" algn="l" rtl="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mn-lt"/>
                <a:cs typeface="+mn-cs"/>
              </a:defRPr>
            </a:lvl9pPr>
          </a:lstStyle>
          <a:p>
            <a:pPr lvl="1">
              <a:defRPr/>
            </a:pPr>
            <a:endParaRPr lang="el-GR" kern="0" dirty="0">
              <a:effectLst>
                <a:outerShdw blurRad="38100" dist="38100" dir="2700000" algn="tl">
                  <a:srgbClr val="000000"/>
                </a:outerShdw>
              </a:effectLst>
            </a:endParaRPr>
          </a:p>
          <a:p>
            <a:pPr lvl="1">
              <a:defRPr/>
            </a:pPr>
            <a:endParaRPr lang="el-GR" kern="0" dirty="0">
              <a:effectLst>
                <a:outerShdw blurRad="38100" dist="38100" dir="2700000" algn="tl">
                  <a:srgbClr val="000000"/>
                </a:outerShdw>
              </a:effectLst>
            </a:endParaRPr>
          </a:p>
          <a:p>
            <a:pPr lvl="1">
              <a:defRPr/>
            </a:pPr>
            <a:endParaRPr lang="el-GR" kern="0" dirty="0">
              <a:effectLst>
                <a:outerShdw blurRad="38100" dist="38100" dir="2700000" algn="tl">
                  <a:srgbClr val="000000"/>
                </a:outerShdw>
              </a:effectLst>
            </a:endParaRPr>
          </a:p>
          <a:p>
            <a:pPr lvl="1">
              <a:defRPr/>
            </a:pPr>
            <a:endParaRPr lang="el-GR" kern="0" dirty="0">
              <a:effectLst>
                <a:outerShdw blurRad="38100" dist="38100" dir="2700000" algn="tl">
                  <a:srgbClr val="000000"/>
                </a:outerShdw>
              </a:effectLst>
            </a:endParaRPr>
          </a:p>
        </p:txBody>
      </p:sp>
      <p:sp>
        <p:nvSpPr>
          <p:cNvPr id="7" name="Text Placeholder 5">
            <a:extLst>
              <a:ext uri="{FF2B5EF4-FFF2-40B4-BE49-F238E27FC236}">
                <a16:creationId xmlns:a16="http://schemas.microsoft.com/office/drawing/2014/main" xmlns="" id="{7EDF8E8A-489D-174C-82DF-762C1F003B4A}"/>
              </a:ext>
            </a:extLst>
          </p:cNvPr>
          <p:cNvSpPr txBox="1">
            <a:spLocks/>
          </p:cNvSpPr>
          <p:nvPr/>
        </p:nvSpPr>
        <p:spPr bwMode="auto">
          <a:xfrm>
            <a:off x="457200" y="1600201"/>
            <a:ext cx="4495800" cy="259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90000"/>
              <a:buFont typeface="Wingdings" pitchFamily="2" charset="2"/>
              <a:buBlip>
                <a:blip r:embed="rId2"/>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3"/>
              </a:buBlip>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mn-lt"/>
                <a:cs typeface="+mn-cs"/>
              </a:defRPr>
            </a:lvl5pPr>
            <a:lvl6pPr marL="2514600" indent="-228600" algn="l" rtl="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mn-lt"/>
                <a:cs typeface="+mn-cs"/>
              </a:defRPr>
            </a:lvl6pPr>
            <a:lvl7pPr marL="2971800" indent="-228600" algn="l" rtl="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mn-lt"/>
                <a:cs typeface="+mn-cs"/>
              </a:defRPr>
            </a:lvl7pPr>
            <a:lvl8pPr marL="3429000" indent="-228600" algn="l" rtl="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mn-lt"/>
                <a:cs typeface="+mn-cs"/>
              </a:defRPr>
            </a:lvl8pPr>
            <a:lvl9pPr marL="3886200" indent="-228600" algn="l" rtl="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mn-lt"/>
                <a:cs typeface="+mn-cs"/>
              </a:defRPr>
            </a:lvl9pPr>
          </a:lstStyle>
          <a:p>
            <a:pPr lvl="1">
              <a:defRPr/>
            </a:pPr>
            <a:endParaRPr lang="el-GR" sz="2000" kern="0" dirty="0">
              <a:effectLst>
                <a:outerShdw blurRad="38100" dist="38100" dir="2700000" algn="tl">
                  <a:srgbClr val="000000"/>
                </a:outerShdw>
              </a:effectLst>
            </a:endParaRPr>
          </a:p>
          <a:p>
            <a:pPr lvl="1">
              <a:buNone/>
              <a:defRPr/>
            </a:pPr>
            <a:endParaRPr lang="en-US" sz="2000" kern="0" dirty="0">
              <a:effectLst>
                <a:outerShdw blurRad="38100" dist="38100" dir="2700000" algn="tl">
                  <a:srgbClr val="000000"/>
                </a:outerShdw>
              </a:effectLst>
            </a:endParaRPr>
          </a:p>
          <a:p>
            <a:pPr lvl="1">
              <a:buNone/>
              <a:defRPr/>
            </a:pPr>
            <a:r>
              <a:rPr lang="el-GR" sz="2000" kern="0" dirty="0">
                <a:effectLst>
                  <a:outerShdw blurRad="38100" dist="38100" dir="2700000" algn="tl">
                    <a:srgbClr val="000000"/>
                  </a:outerShdw>
                </a:effectLst>
              </a:rPr>
              <a:t>ΨΗΦΙΑΚΟΣ ΤΑΧΟΓΡΑΦΟΣ</a:t>
            </a:r>
          </a:p>
          <a:p>
            <a:pPr lvl="1">
              <a:defRPr/>
            </a:pPr>
            <a:endParaRPr lang="el-GR" sz="2000" kern="0" dirty="0">
              <a:effectLst>
                <a:outerShdw blurRad="38100" dist="38100" dir="2700000" algn="tl">
                  <a:srgbClr val="000000"/>
                </a:outerShdw>
              </a:effectLst>
            </a:endParaRPr>
          </a:p>
          <a:p>
            <a:pPr lvl="1">
              <a:defRPr/>
            </a:pPr>
            <a:endParaRPr lang="el-GR" sz="2000" kern="0" dirty="0">
              <a:effectLst>
                <a:outerShdw blurRad="38100" dist="38100" dir="2700000" algn="tl">
                  <a:srgbClr val="000000"/>
                </a:outerShdw>
              </a:effectLst>
            </a:endParaRPr>
          </a:p>
          <a:p>
            <a:pPr lvl="1">
              <a:buNone/>
              <a:defRPr/>
            </a:pPr>
            <a:r>
              <a:rPr lang="el-GR" sz="2000" kern="0" dirty="0">
                <a:effectLst>
                  <a:outerShdw blurRad="38100" dist="38100" dir="2700000" algn="tl">
                    <a:srgbClr val="000000"/>
                  </a:outerShdw>
                </a:effectLst>
              </a:rPr>
              <a:t>ΑΝΑΛΟΓΙΚΟΣ ΤΑΧΟΓΡΑΦΟΣ</a:t>
            </a:r>
          </a:p>
          <a:p>
            <a:pPr marL="514350" indent="-514350">
              <a:buFont typeface="+mj-lt"/>
              <a:buAutoNum type="arabicPeriod"/>
              <a:defRPr/>
            </a:pPr>
            <a:endParaRPr lang="el-GR" sz="2400" kern="0" dirty="0">
              <a:effectLst>
                <a:outerShdw blurRad="38100" dist="38100" dir="2700000" algn="tl">
                  <a:srgbClr val="000000"/>
                </a:outerShdw>
              </a:effectLst>
            </a:endParaRPr>
          </a:p>
          <a:p>
            <a:pPr>
              <a:defRPr/>
            </a:pPr>
            <a:endParaRPr lang="en-US" kern="0" dirty="0">
              <a:effectLst>
                <a:outerShdw blurRad="38100" dist="38100" dir="2700000" algn="tl">
                  <a:srgbClr val="000000"/>
                </a:outerShdw>
              </a:effectLst>
            </a:endParaRPr>
          </a:p>
        </p:txBody>
      </p:sp>
      <p:sp>
        <p:nvSpPr>
          <p:cNvPr id="9" name="Content Placeholder 2">
            <a:extLst>
              <a:ext uri="{FF2B5EF4-FFF2-40B4-BE49-F238E27FC236}">
                <a16:creationId xmlns:a16="http://schemas.microsoft.com/office/drawing/2014/main" xmlns="" id="{DBF31633-881A-DD41-9C68-2CB936A88FFC}"/>
              </a:ext>
            </a:extLst>
          </p:cNvPr>
          <p:cNvSpPr txBox="1">
            <a:spLocks/>
          </p:cNvSpPr>
          <p:nvPr/>
        </p:nvSpPr>
        <p:spPr bwMode="auto">
          <a:xfrm>
            <a:off x="4677624" y="1599510"/>
            <a:ext cx="4009176" cy="36582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90000"/>
              <a:buFont typeface="Wingdings" pitchFamily="2" charset="2"/>
              <a:buBlip>
                <a:blip r:embed="rId2"/>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3"/>
              </a:buBlip>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mn-lt"/>
                <a:cs typeface="+mn-cs"/>
              </a:defRPr>
            </a:lvl5pPr>
            <a:lvl6pPr marL="2514600" indent="-228600" algn="l" rtl="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mn-lt"/>
                <a:cs typeface="+mn-cs"/>
              </a:defRPr>
            </a:lvl6pPr>
            <a:lvl7pPr marL="2971800" indent="-228600" algn="l" rtl="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mn-lt"/>
                <a:cs typeface="+mn-cs"/>
              </a:defRPr>
            </a:lvl7pPr>
            <a:lvl8pPr marL="3429000" indent="-228600" algn="l" rtl="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mn-lt"/>
                <a:cs typeface="+mn-cs"/>
              </a:defRPr>
            </a:lvl8pPr>
            <a:lvl9pPr marL="3886200" indent="-228600" algn="l" rtl="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mn-lt"/>
                <a:cs typeface="+mn-cs"/>
              </a:defRPr>
            </a:lvl9pPr>
          </a:lstStyle>
          <a:p>
            <a:pPr lvl="1">
              <a:defRPr/>
            </a:pPr>
            <a:endParaRPr lang="el-GR" kern="0" dirty="0">
              <a:effectLst>
                <a:outerShdw blurRad="38100" dist="38100" dir="2700000" algn="tl">
                  <a:srgbClr val="000000"/>
                </a:outerShdw>
              </a:effectLst>
            </a:endParaRPr>
          </a:p>
          <a:p>
            <a:pPr lvl="1">
              <a:defRPr/>
            </a:pPr>
            <a:endParaRPr lang="el-GR" kern="0" dirty="0">
              <a:effectLst>
                <a:outerShdw blurRad="38100" dist="38100" dir="2700000" algn="tl">
                  <a:srgbClr val="000000"/>
                </a:outerShdw>
              </a:effectLst>
            </a:endParaRPr>
          </a:p>
          <a:p>
            <a:pPr lvl="1">
              <a:defRPr/>
            </a:pPr>
            <a:endParaRPr lang="el-GR" kern="0" dirty="0">
              <a:effectLst>
                <a:outerShdw blurRad="38100" dist="38100" dir="2700000" algn="tl">
                  <a:srgbClr val="000000"/>
                </a:outerShdw>
              </a:effectLst>
            </a:endParaRPr>
          </a:p>
          <a:p>
            <a:pPr lvl="1">
              <a:defRPr/>
            </a:pPr>
            <a:endParaRPr lang="el-GR" kern="0" dirty="0">
              <a:effectLst>
                <a:outerShdw blurRad="38100" dist="38100" dir="2700000" algn="tl">
                  <a:srgbClr val="000000"/>
                </a:outerShdw>
              </a:effectLst>
            </a:endParaRPr>
          </a:p>
        </p:txBody>
      </p:sp>
      <p:pic>
        <p:nvPicPr>
          <p:cNvPr id="11" name="Content Placeholder 4" descr="untitled.TIF">
            <a:extLst>
              <a:ext uri="{FF2B5EF4-FFF2-40B4-BE49-F238E27FC236}">
                <a16:creationId xmlns:a16="http://schemas.microsoft.com/office/drawing/2014/main" xmlns="" id="{0B04AE5A-6084-BB42-B673-E0C5414A4AB2}"/>
              </a:ext>
            </a:extLst>
          </p:cNvPr>
          <p:cNvPicPr>
            <a:picLocks noChangeAspect="1"/>
          </p:cNvPicPr>
          <p:nvPr/>
        </p:nvPicPr>
        <p:blipFill>
          <a:blip r:embed="rId5"/>
          <a:srcRect/>
          <a:stretch>
            <a:fillRect/>
          </a:stretch>
        </p:blipFill>
        <p:spPr bwMode="auto">
          <a:xfrm>
            <a:off x="5181600" y="2012950"/>
            <a:ext cx="1852613" cy="895350"/>
          </a:xfrm>
          <a:prstGeom prst="rect">
            <a:avLst/>
          </a:prstGeom>
          <a:noFill/>
          <a:ln w="9525">
            <a:noFill/>
            <a:miter lim="800000"/>
            <a:headEnd/>
            <a:tailEnd/>
          </a:ln>
        </p:spPr>
      </p:pic>
      <p:pic>
        <p:nvPicPr>
          <p:cNvPr id="13" name="Content Placeholder 5" descr="driver_card.jpg">
            <a:extLst>
              <a:ext uri="{FF2B5EF4-FFF2-40B4-BE49-F238E27FC236}">
                <a16:creationId xmlns:a16="http://schemas.microsoft.com/office/drawing/2014/main" xmlns="" id="{67D50B11-D2B5-6A4D-ACAA-720A59D0FBDD}"/>
              </a:ext>
            </a:extLst>
          </p:cNvPr>
          <p:cNvPicPr>
            <a:picLocks noChangeAspect="1"/>
          </p:cNvPicPr>
          <p:nvPr/>
        </p:nvPicPr>
        <p:blipFill>
          <a:blip r:embed="rId6"/>
          <a:srcRect/>
          <a:stretch>
            <a:fillRect/>
          </a:stretch>
        </p:blipFill>
        <p:spPr bwMode="auto">
          <a:xfrm>
            <a:off x="7315200" y="2133600"/>
            <a:ext cx="1219200" cy="774700"/>
          </a:xfrm>
          <a:prstGeom prst="rect">
            <a:avLst/>
          </a:prstGeom>
          <a:noFill/>
          <a:ln w="9525">
            <a:noFill/>
            <a:miter lim="800000"/>
            <a:headEnd/>
            <a:tailEnd/>
          </a:ln>
        </p:spPr>
      </p:pic>
      <p:pic>
        <p:nvPicPr>
          <p:cNvPr id="15" name="Content Placeholder 4" descr="8400_tachograph.jpg">
            <a:extLst>
              <a:ext uri="{FF2B5EF4-FFF2-40B4-BE49-F238E27FC236}">
                <a16:creationId xmlns:a16="http://schemas.microsoft.com/office/drawing/2014/main" xmlns="" id="{170D1711-7239-6748-AAF5-C9CF79D85373}"/>
              </a:ext>
            </a:extLst>
          </p:cNvPr>
          <p:cNvPicPr>
            <a:picLocks noChangeAspect="1"/>
          </p:cNvPicPr>
          <p:nvPr/>
        </p:nvPicPr>
        <p:blipFill>
          <a:blip r:embed="rId7"/>
          <a:srcRect/>
          <a:stretch>
            <a:fillRect/>
          </a:stretch>
        </p:blipFill>
        <p:spPr bwMode="auto">
          <a:xfrm>
            <a:off x="5181600" y="3276600"/>
            <a:ext cx="928688" cy="914400"/>
          </a:xfrm>
          <a:prstGeom prst="rect">
            <a:avLst/>
          </a:prstGeom>
          <a:noFill/>
          <a:ln w="9525">
            <a:noFill/>
            <a:miter lim="800000"/>
            <a:headEnd/>
            <a:tailEnd/>
          </a:ln>
        </p:spPr>
      </p:pic>
      <p:pic>
        <p:nvPicPr>
          <p:cNvPr id="17" name="Picture 2" descr="C:\Documents and Settings\User\Desktop\OLD\AIMILIOS ANTONIOU\EGEE NIC\Scan Circle 1.jpg">
            <a:extLst>
              <a:ext uri="{FF2B5EF4-FFF2-40B4-BE49-F238E27FC236}">
                <a16:creationId xmlns:a16="http://schemas.microsoft.com/office/drawing/2014/main" xmlns="" id="{45F64A6F-6034-AE4B-B083-00FB56C85FD8}"/>
              </a:ext>
            </a:extLst>
          </p:cNvPr>
          <p:cNvPicPr>
            <a:picLocks noChangeAspect="1" noChangeArrowheads="1"/>
          </p:cNvPicPr>
          <p:nvPr/>
        </p:nvPicPr>
        <p:blipFill>
          <a:blip r:embed="rId8"/>
          <a:srcRect/>
          <a:stretch>
            <a:fillRect/>
          </a:stretch>
        </p:blipFill>
        <p:spPr bwMode="auto">
          <a:xfrm>
            <a:off x="6477000" y="3352800"/>
            <a:ext cx="766763" cy="730250"/>
          </a:xfrm>
          <a:prstGeom prst="rect">
            <a:avLst/>
          </a:prstGeom>
          <a:noFill/>
          <a:ln w="9525">
            <a:noFill/>
            <a:miter lim="800000"/>
            <a:headEnd/>
            <a:tailEnd/>
          </a:ln>
        </p:spPr>
      </p:pic>
      <mc:AlternateContent xmlns:mc="http://schemas.openxmlformats.org/markup-compatibility/2006">
        <mc:Choice xmlns:p14="http://schemas.microsoft.com/office/powerpoint/2010/main" xmlns="" Requires="p14">
          <p:contentPart p14:bwMode="auto" r:id="rId9">
            <p14:nvContentPartPr>
              <p14:cNvPr id="18" name="Ink 17">
                <a:extLst>
                  <a:ext uri="{FF2B5EF4-FFF2-40B4-BE49-F238E27FC236}">
                    <a16:creationId xmlns:a16="http://schemas.microsoft.com/office/drawing/2014/main" id="{1CA4F44A-AD09-3045-B0D0-DFB8CC3B6FB0}"/>
                  </a:ext>
                </a:extLst>
              </p14:cNvPr>
              <p14:cNvContentPartPr/>
              <p14:nvPr/>
            </p14:nvContentPartPr>
            <p14:xfrm>
              <a:off x="5489795" y="4585503"/>
              <a:ext cx="44280" cy="75960"/>
            </p14:xfrm>
          </p:contentPart>
        </mc:Choice>
        <mc:Fallback>
          <p:pic>
            <p:nvPicPr>
              <p:cNvPr id="18" name="Ink 17">
                <a:extLst>
                  <a:ext uri="{FF2B5EF4-FFF2-40B4-BE49-F238E27FC236}">
                    <a16:creationId xmlns:a16="http://schemas.microsoft.com/office/drawing/2014/main" xmlns="" xmlns:p14="http://schemas.microsoft.com/office/powerpoint/2010/main" id="{1CA4F44A-AD09-3045-B0D0-DFB8CC3B6FB0}"/>
                  </a:ext>
                </a:extLst>
              </p:cNvPr>
              <p:cNvPicPr/>
              <p:nvPr/>
            </p:nvPicPr>
            <p:blipFill>
              <a:blip r:embed="rId10"/>
              <a:stretch>
                <a:fillRect/>
              </a:stretch>
            </p:blipFill>
            <p:spPr>
              <a:xfrm>
                <a:off x="5474315" y="4570383"/>
                <a:ext cx="74880" cy="1062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1">
            <p14:nvContentPartPr>
              <p14:cNvPr id="19" name="Ink 18">
                <a:extLst>
                  <a:ext uri="{FF2B5EF4-FFF2-40B4-BE49-F238E27FC236}">
                    <a16:creationId xmlns:a16="http://schemas.microsoft.com/office/drawing/2014/main" id="{17A2096C-259E-2842-B16B-054E6012DF16}"/>
                  </a:ext>
                </a:extLst>
              </p14:cNvPr>
              <p14:cNvContentPartPr/>
              <p14:nvPr/>
            </p14:nvContentPartPr>
            <p14:xfrm>
              <a:off x="5496635" y="4705023"/>
              <a:ext cx="62640" cy="69480"/>
            </p14:xfrm>
          </p:contentPart>
        </mc:Choice>
        <mc:Fallback>
          <p:pic>
            <p:nvPicPr>
              <p:cNvPr id="19" name="Ink 18">
                <a:extLst>
                  <a:ext uri="{FF2B5EF4-FFF2-40B4-BE49-F238E27FC236}">
                    <a16:creationId xmlns:a16="http://schemas.microsoft.com/office/drawing/2014/main" xmlns="" xmlns:p14="http://schemas.microsoft.com/office/powerpoint/2010/main" id="{17A2096C-259E-2842-B16B-054E6012DF16}"/>
                  </a:ext>
                </a:extLst>
              </p:cNvPr>
              <p:cNvPicPr/>
              <p:nvPr/>
            </p:nvPicPr>
            <p:blipFill>
              <a:blip r:embed="rId12"/>
              <a:stretch>
                <a:fillRect/>
              </a:stretch>
            </p:blipFill>
            <p:spPr>
              <a:xfrm>
                <a:off x="5481515" y="4689903"/>
                <a:ext cx="92880" cy="100080"/>
              </a:xfrm>
              <a:prstGeom prst="rect">
                <a:avLst/>
              </a:prstGeom>
            </p:spPr>
          </p:pic>
        </mc:Fallback>
      </mc:AlternateContent>
      <p:pic>
        <p:nvPicPr>
          <p:cNvPr id="21" name="Content Placeholder 5" descr="2400_tachograph.jpg">
            <a:extLst>
              <a:ext uri="{FF2B5EF4-FFF2-40B4-BE49-F238E27FC236}">
                <a16:creationId xmlns:a16="http://schemas.microsoft.com/office/drawing/2014/main" xmlns="" id="{2AD23EBE-4CD3-A74D-B5D6-7B82C53D12BA}"/>
              </a:ext>
            </a:extLst>
          </p:cNvPr>
          <p:cNvPicPr>
            <a:picLocks noChangeAspect="1"/>
          </p:cNvPicPr>
          <p:nvPr/>
        </p:nvPicPr>
        <p:blipFill>
          <a:blip r:embed="rId13"/>
          <a:srcRect/>
          <a:stretch>
            <a:fillRect/>
          </a:stretch>
        </p:blipFill>
        <p:spPr bwMode="auto">
          <a:xfrm>
            <a:off x="5181600" y="4267200"/>
            <a:ext cx="2459038" cy="838200"/>
          </a:xfrm>
          <a:prstGeom prst="rect">
            <a:avLst/>
          </a:prstGeom>
          <a:noFill/>
          <a:ln w="9525">
            <a:noFill/>
            <a:miter lim="800000"/>
            <a:headEnd/>
            <a:tailEnd/>
          </a:ln>
        </p:spPr>
      </p:pic>
    </p:spTree>
    <p:extLst>
      <p:ext uri="{BB962C8B-B14F-4D97-AF65-F5344CB8AC3E}">
        <p14:creationId xmlns:p14="http://schemas.microsoft.com/office/powerpoint/2010/main" xmlns="" val="1665428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86F3DC-7E71-4D28-9DCB-C1CEECC46E42}"/>
              </a:ext>
            </a:extLst>
          </p:cNvPr>
          <p:cNvSpPr>
            <a:spLocks noGrp="1"/>
          </p:cNvSpPr>
          <p:nvPr>
            <p:ph type="title"/>
          </p:nvPr>
        </p:nvSpPr>
        <p:spPr/>
        <p:txBody>
          <a:bodyPr/>
          <a:lstStyle/>
          <a:p>
            <a:pPr algn="ctr"/>
            <a:r>
              <a:rPr lang="el-GR" dirty="0"/>
              <a:t>ΤΑΧΟΓΡΑΦΟΣ</a:t>
            </a:r>
          </a:p>
        </p:txBody>
      </p:sp>
      <p:sp>
        <p:nvSpPr>
          <p:cNvPr id="3" name="Content Placeholder 2">
            <a:extLst>
              <a:ext uri="{FF2B5EF4-FFF2-40B4-BE49-F238E27FC236}">
                <a16:creationId xmlns:a16="http://schemas.microsoft.com/office/drawing/2014/main" xmlns="" id="{B5221CC4-0ABE-4D02-AF59-7AC35D99430C}"/>
              </a:ext>
            </a:extLst>
          </p:cNvPr>
          <p:cNvSpPr>
            <a:spLocks noGrp="1"/>
          </p:cNvSpPr>
          <p:nvPr>
            <p:ph idx="1"/>
          </p:nvPr>
        </p:nvSpPr>
        <p:spPr/>
        <p:txBody>
          <a:bodyPr>
            <a:normAutofit/>
          </a:bodyPr>
          <a:lstStyle/>
          <a:p>
            <a:endParaRPr lang="el-GR" sz="2800" dirty="0">
              <a:effectLst>
                <a:outerShdw blurRad="38100" dist="38100" dir="2700000" algn="tl">
                  <a:srgbClr val="000000"/>
                </a:outerShdw>
              </a:effectLst>
            </a:endParaRPr>
          </a:p>
          <a:p>
            <a:pPr marL="68580" indent="0">
              <a:buNone/>
            </a:pPr>
            <a:r>
              <a:rPr lang="el-GR" sz="2800" dirty="0"/>
              <a:t>Η εγκατάσταση στα οχήματα, η βαθμονόμηση, η ενεργοποίηση και ο περιοδικός έλεγχος γίνονται από</a:t>
            </a:r>
            <a:r>
              <a:rPr lang="el-GR" sz="2800" dirty="0">
                <a:solidFill>
                  <a:srgbClr val="FFC000"/>
                </a:solidFill>
              </a:rPr>
              <a:t> εγκεκριμένα συνεργεία</a:t>
            </a:r>
          </a:p>
          <a:p>
            <a:pPr marL="68580" indent="0">
              <a:buNone/>
            </a:pPr>
            <a:endParaRPr lang="el-GR" sz="2800" dirty="0">
              <a:effectLst>
                <a:outerShdw blurRad="38100" dist="38100" dir="2700000" algn="tl">
                  <a:srgbClr val="000000"/>
                </a:outerShdw>
              </a:effectLst>
            </a:endParaRPr>
          </a:p>
          <a:p>
            <a:pPr marL="68580" indent="0">
              <a:buNone/>
            </a:pPr>
            <a:r>
              <a:rPr lang="el-GR" sz="2800" dirty="0">
                <a:effectLst>
                  <a:outerShdw blurRad="38100" dist="38100" dir="2700000" algn="tl">
                    <a:srgbClr val="000000"/>
                  </a:outerShdw>
                </a:effectLst>
              </a:rPr>
              <a:t>Το Τμήμα Οδικών Μεταφορών παραχωρεί </a:t>
            </a:r>
            <a:r>
              <a:rPr lang="el-GR" sz="2800" dirty="0">
                <a:solidFill>
                  <a:srgbClr val="FFC000"/>
                </a:solidFill>
                <a:effectLst>
                  <a:outerShdw blurRad="38100" dist="38100" dir="2700000" algn="tl">
                    <a:srgbClr val="000000"/>
                  </a:outerShdw>
                </a:effectLst>
              </a:rPr>
              <a:t>εξαιρέσεις</a:t>
            </a:r>
            <a:r>
              <a:rPr lang="el-GR" sz="2800" dirty="0">
                <a:effectLst>
                  <a:outerShdw blurRad="38100" dist="38100" dir="2700000" algn="tl">
                    <a:srgbClr val="000000"/>
                  </a:outerShdw>
                </a:effectLst>
              </a:rPr>
              <a:t> από την εγκατάσταση και/ή χρήση ταχογράφου σύμφωνα με τον Κανονισμό (ΕΚ) αριθ. 561/2006</a:t>
            </a:r>
            <a:endParaRPr lang="en-US" sz="2800" dirty="0">
              <a:effectLst>
                <a:outerShdw blurRad="38100" dist="38100" dir="2700000" algn="tl">
                  <a:srgbClr val="000000"/>
                </a:outerShdw>
              </a:effectLst>
            </a:endParaRPr>
          </a:p>
          <a:p>
            <a:endParaRPr lang="el-GR" dirty="0"/>
          </a:p>
        </p:txBody>
      </p:sp>
    </p:spTree>
    <p:extLst>
      <p:ext uri="{BB962C8B-B14F-4D97-AF65-F5344CB8AC3E}">
        <p14:creationId xmlns:p14="http://schemas.microsoft.com/office/powerpoint/2010/main" xmlns="" val="33828035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1794</TotalTime>
  <Words>1434</Words>
  <Application>Microsoft Office PowerPoint</Application>
  <PresentationFormat>On-screen Show (4:3)</PresentationFormat>
  <Paragraphs>197</Paragraphs>
  <Slides>32</Slides>
  <Notes>16</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Metro</vt:lpstr>
      <vt:lpstr>Slide 1</vt:lpstr>
      <vt:lpstr>Slide 2</vt:lpstr>
      <vt:lpstr>ΟΔΙΚΗ ΜΕΤΑΦΟΡΑ</vt:lpstr>
      <vt:lpstr>ΟΧΗΜΑ</vt:lpstr>
      <vt:lpstr>ΟΔΗΓΟΣ</vt:lpstr>
      <vt:lpstr>ΕΠΙΧΕΙΡΗΣΗ ΜΕΤΑΦΟΡΩΝ</vt:lpstr>
      <vt:lpstr>Slide 7</vt:lpstr>
      <vt:lpstr>ΤΑΧΟΓΡΑΦΟΣ</vt:lpstr>
      <vt:lpstr>ΤΑΧΟΓΡΑΦΟΣ</vt:lpstr>
      <vt:lpstr>Χρήση ταχογράφου</vt:lpstr>
      <vt:lpstr>Χρήση ταχογράφου</vt:lpstr>
      <vt:lpstr>Τηλεφόρτωση δεδομένων </vt:lpstr>
      <vt:lpstr>ΧΡΗΣΗ ΑΝΑΛΟΓΙΚΟΥ ΤΑΧΟΓΡΑΦΟΥ ΕΛΕΓΧΟΣ ΣΤΟ ΔΡΟΜΟ</vt:lpstr>
      <vt:lpstr>ΧΡΗΣΗ ΨΗΦΙΑΚΟΥ ΤΑΧΟΓΡΑΦΟΥ ΕΛΕΓΧΟΣ ΣΤΟ ΔΡΟΜΟ</vt:lpstr>
      <vt:lpstr>Η ΕΠΙΧΕΙΡΗΣΗ…</vt:lpstr>
      <vt:lpstr>ΠΡΟΓΡΑΜΜΑ ΥΠΗΡΕΣΙΑΣ / ΠΙΝΑΚΑΣ ΔΡΟΜΟΛΟΓΙΩΝ</vt:lpstr>
      <vt:lpstr>ΠΡΟΓΡΑΜΜΑ ΥΠΗΡΕΣΙΑΣ / ΠΙΝΑΚΑΣ ΔΡΟΜΟΛΟΓΙΩΝ</vt:lpstr>
      <vt:lpstr>ΠΡΟΓΡΑΜΜΑ ΥΠΗΡΕΣΙΑΣ</vt:lpstr>
      <vt:lpstr>ΠΙΝΑΚΑΣ ΔΡΟΜΟΛΟΓΙΩΝ</vt:lpstr>
      <vt:lpstr>ΠΡΟΓΡΑΜΜΑ ΥΠΗΡΕΣΙΑΣ</vt:lpstr>
      <vt:lpstr>ΩΡΕΣ ΟΔΗΓΗΣΗΣ ΚΑΙ ΑΝΑΠΑΥΣΗΣ</vt:lpstr>
      <vt:lpstr>Slide 22</vt:lpstr>
      <vt:lpstr>ΕΒΔΟΜΑΔΑ</vt:lpstr>
      <vt:lpstr>ΧΡΟΝΟΣ ΟΔΗΓΗΣΗΣ</vt:lpstr>
      <vt:lpstr>ΟΔΗΓΗΣΗ ΚΑΙ ΔΙΑΛΕΙΜΜΑΤΑ</vt:lpstr>
      <vt:lpstr>ΗΜΕΡΗΣΙΑ ΑΝΑΠΑΥΣΗ</vt:lpstr>
      <vt:lpstr>ΕΒΔΟΜΑΔΙΑΙΑ ΑΝΑΠΑΥΣΗ</vt:lpstr>
      <vt:lpstr>ΕΒΔΟΜΑΔΙΑΙΑ ΑΝΑΠΑΥΣΗ</vt:lpstr>
      <vt:lpstr>Slide 29</vt:lpstr>
      <vt:lpstr>Slide 30</vt:lpstr>
      <vt:lpstr>Slide 31</vt:lpstr>
      <vt:lpstr>Slide 32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rantso</dc:creator>
  <cp:lastModifiedBy>Lenovo User</cp:lastModifiedBy>
  <cp:revision>230</cp:revision>
  <cp:lastPrinted>1601-01-01T00:00:00Z</cp:lastPrinted>
  <dcterms:created xsi:type="dcterms:W3CDTF">2012-04-30T18:12:51Z</dcterms:created>
  <dcterms:modified xsi:type="dcterms:W3CDTF">2018-11-08T06:38:03Z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